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quickStyle3.xml" ContentType="application/vnd.openxmlformats-officedocument.drawingml.diagramStyl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1.xml" ContentType="application/vnd.openxmlformats-officedocument.theme+xml"/>
  <Override PartName="/ppt/diagrams/layout4.xml" ContentType="application/vnd.openxmlformats-officedocument.drawingml.diagramLayout+xml"/>
  <Override PartName="/ppt/diagrams/layout3.xml" ContentType="application/vnd.openxmlformats-officedocument.drawingml.diagramLayout+xml"/>
  <Override PartName="/ppt/diagrams/layout6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quickStyle6.xml" ContentType="application/vnd.openxmlformats-officedocument.drawingml.diagramStyle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drawing2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74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9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EE8897-4A3D-4C02-9822-B1A58197484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C2FA7F-F1AF-45AC-AE0D-92138DAAD842}">
      <dgm:prSet phldrT="[Text]"/>
      <dgm:spPr/>
      <dgm:t>
        <a:bodyPr/>
        <a:lstStyle/>
        <a:p>
          <a:r>
            <a:rPr lang="en-US" dirty="0" smtClean="0"/>
            <a:t>July 1, 2018</a:t>
          </a:r>
          <a:endParaRPr lang="en-US" dirty="0"/>
        </a:p>
      </dgm:t>
    </dgm:pt>
    <dgm:pt modelId="{8537B4D9-64E3-43C1-8A37-1524DC9A4B7A}" type="parTrans" cxnId="{4FA7A44E-5AA2-428E-B4A7-22147C625783}">
      <dgm:prSet/>
      <dgm:spPr/>
      <dgm:t>
        <a:bodyPr/>
        <a:lstStyle/>
        <a:p>
          <a:endParaRPr lang="en-US"/>
        </a:p>
      </dgm:t>
    </dgm:pt>
    <dgm:pt modelId="{3A2DEAB3-66A9-435A-931C-CADF13E4D703}" type="sibTrans" cxnId="{4FA7A44E-5AA2-428E-B4A7-22147C625783}">
      <dgm:prSet/>
      <dgm:spPr/>
      <dgm:t>
        <a:bodyPr/>
        <a:lstStyle/>
        <a:p>
          <a:endParaRPr lang="en-US"/>
        </a:p>
      </dgm:t>
    </dgm:pt>
    <dgm:pt modelId="{010A85F4-E70D-49EC-843C-F9013CCE0036}">
      <dgm:prSet phldrT="[Text]"/>
      <dgm:spPr/>
      <dgm:t>
        <a:bodyPr/>
        <a:lstStyle/>
        <a:p>
          <a:r>
            <a:rPr lang="en-US" dirty="0" smtClean="0"/>
            <a:t>Onboarding – F2F </a:t>
          </a:r>
          <a:r>
            <a:rPr lang="en-US" dirty="0" err="1" smtClean="0"/>
            <a:t>OAC+Career</a:t>
          </a:r>
          <a:r>
            <a:rPr lang="en-US" dirty="0" smtClean="0"/>
            <a:t> </a:t>
          </a:r>
          <a:endParaRPr lang="en-US" dirty="0"/>
        </a:p>
      </dgm:t>
    </dgm:pt>
    <dgm:pt modelId="{AAC041F3-77D7-4294-9A45-817A80FF9C03}" type="parTrans" cxnId="{2AA3DB7A-9154-459D-BADC-C5CCBD5C6A93}">
      <dgm:prSet/>
      <dgm:spPr/>
      <dgm:t>
        <a:bodyPr/>
        <a:lstStyle/>
        <a:p>
          <a:endParaRPr lang="en-US"/>
        </a:p>
      </dgm:t>
    </dgm:pt>
    <dgm:pt modelId="{05BAD182-4A5F-4CA8-9325-EF175DFD9E09}" type="sibTrans" cxnId="{2AA3DB7A-9154-459D-BADC-C5CCBD5C6A93}">
      <dgm:prSet/>
      <dgm:spPr/>
      <dgm:t>
        <a:bodyPr/>
        <a:lstStyle/>
        <a:p>
          <a:endParaRPr lang="en-US"/>
        </a:p>
      </dgm:t>
    </dgm:pt>
    <dgm:pt modelId="{C2D870C4-484C-45FA-8574-44CD2542EA87}">
      <dgm:prSet phldrT="[Text]"/>
      <dgm:spPr/>
      <dgm:t>
        <a:bodyPr/>
        <a:lstStyle/>
        <a:p>
          <a:r>
            <a:rPr lang="en-US" dirty="0" smtClean="0"/>
            <a:t>Case Management by School</a:t>
          </a:r>
          <a:endParaRPr lang="en-US" dirty="0"/>
        </a:p>
      </dgm:t>
    </dgm:pt>
    <dgm:pt modelId="{BE60037F-A68E-44CA-913D-A856FE1FDF20}" type="parTrans" cxnId="{5FD7034F-E546-4A5F-A472-104EE3CA40BC}">
      <dgm:prSet/>
      <dgm:spPr/>
      <dgm:t>
        <a:bodyPr/>
        <a:lstStyle/>
        <a:p>
          <a:endParaRPr lang="en-US"/>
        </a:p>
      </dgm:t>
    </dgm:pt>
    <dgm:pt modelId="{99708FB1-4164-4FF3-954E-FB9EC3830A1A}" type="sibTrans" cxnId="{5FD7034F-E546-4A5F-A472-104EE3CA40BC}">
      <dgm:prSet/>
      <dgm:spPr/>
      <dgm:t>
        <a:bodyPr/>
        <a:lstStyle/>
        <a:p>
          <a:endParaRPr lang="en-US"/>
        </a:p>
      </dgm:t>
    </dgm:pt>
    <dgm:pt modelId="{07A53156-72E6-4C0A-922C-5A023602378E}">
      <dgm:prSet phldrT="[Text]"/>
      <dgm:spPr/>
      <dgm:t>
        <a:bodyPr/>
        <a:lstStyle/>
        <a:p>
          <a:r>
            <a:rPr lang="en-US" dirty="0" smtClean="0"/>
            <a:t>Fall 2018</a:t>
          </a:r>
          <a:endParaRPr lang="en-US" dirty="0"/>
        </a:p>
      </dgm:t>
    </dgm:pt>
    <dgm:pt modelId="{2BCA477A-B1F3-4D0D-BAA1-A79C62C82325}" type="parTrans" cxnId="{707A840C-E81C-4BEF-B5E0-0EAE5949DA35}">
      <dgm:prSet/>
      <dgm:spPr/>
      <dgm:t>
        <a:bodyPr/>
        <a:lstStyle/>
        <a:p>
          <a:endParaRPr lang="en-US"/>
        </a:p>
      </dgm:t>
    </dgm:pt>
    <dgm:pt modelId="{84A0713C-0659-4A14-8BE2-A73D28D33380}" type="sibTrans" cxnId="{707A840C-E81C-4BEF-B5E0-0EAE5949DA35}">
      <dgm:prSet/>
      <dgm:spPr/>
      <dgm:t>
        <a:bodyPr/>
        <a:lstStyle/>
        <a:p>
          <a:endParaRPr lang="en-US"/>
        </a:p>
      </dgm:t>
    </dgm:pt>
    <dgm:pt modelId="{ED585062-47BF-4586-B472-8389D16BCC6F}">
      <dgm:prSet phldrT="[Text]"/>
      <dgm:spPr/>
      <dgm:t>
        <a:bodyPr/>
        <a:lstStyle/>
        <a:p>
          <a:r>
            <a:rPr lang="en-US" dirty="0" smtClean="0"/>
            <a:t>Employ Student Success Team Model</a:t>
          </a:r>
          <a:endParaRPr lang="en-US" dirty="0"/>
        </a:p>
      </dgm:t>
    </dgm:pt>
    <dgm:pt modelId="{67AF0BC8-4F0D-4EA0-9196-564C8D56BDF7}" type="parTrans" cxnId="{494199EB-76D2-4EB5-8C84-BADB575831F6}">
      <dgm:prSet/>
      <dgm:spPr/>
      <dgm:t>
        <a:bodyPr/>
        <a:lstStyle/>
        <a:p>
          <a:endParaRPr lang="en-US"/>
        </a:p>
      </dgm:t>
    </dgm:pt>
    <dgm:pt modelId="{8BA983C1-0052-44BE-A81D-86F53C9ECBE1}" type="sibTrans" cxnId="{494199EB-76D2-4EB5-8C84-BADB575831F6}">
      <dgm:prSet/>
      <dgm:spPr/>
      <dgm:t>
        <a:bodyPr/>
        <a:lstStyle/>
        <a:p>
          <a:endParaRPr lang="en-US"/>
        </a:p>
      </dgm:t>
    </dgm:pt>
    <dgm:pt modelId="{4D7EEE8E-24C8-4786-B32E-D5C49D64D607}">
      <dgm:prSet phldrT="[Text]"/>
      <dgm:spPr/>
      <dgm:t>
        <a:bodyPr/>
        <a:lstStyle/>
        <a:p>
          <a:r>
            <a:rPr lang="en-US" dirty="0" err="1" smtClean="0"/>
            <a:t>EduNav</a:t>
          </a:r>
          <a:r>
            <a:rPr lang="en-US" dirty="0" smtClean="0"/>
            <a:t> for selected new ADT students</a:t>
          </a:r>
          <a:endParaRPr lang="en-US" dirty="0"/>
        </a:p>
      </dgm:t>
    </dgm:pt>
    <dgm:pt modelId="{C5FFA40B-7FAA-44E6-9EBC-887AD2746B46}" type="parTrans" cxnId="{D266CBD6-E119-445C-885F-2E10CACCC105}">
      <dgm:prSet/>
      <dgm:spPr/>
      <dgm:t>
        <a:bodyPr/>
        <a:lstStyle/>
        <a:p>
          <a:endParaRPr lang="en-US"/>
        </a:p>
      </dgm:t>
    </dgm:pt>
    <dgm:pt modelId="{1A0D81C1-E64C-4928-A262-6C231E5619FE}" type="sibTrans" cxnId="{D266CBD6-E119-445C-885F-2E10CACCC105}">
      <dgm:prSet/>
      <dgm:spPr/>
      <dgm:t>
        <a:bodyPr/>
        <a:lstStyle/>
        <a:p>
          <a:endParaRPr lang="en-US"/>
        </a:p>
      </dgm:t>
    </dgm:pt>
    <dgm:pt modelId="{3EBECDA6-72DE-4BBA-BF8B-184876239730}">
      <dgm:prSet phldrT="[Text]"/>
      <dgm:spPr/>
      <dgm:t>
        <a:bodyPr/>
        <a:lstStyle/>
        <a:p>
          <a:r>
            <a:rPr lang="en-US" dirty="0" smtClean="0"/>
            <a:t>Winter 2019</a:t>
          </a:r>
          <a:endParaRPr lang="en-US" dirty="0"/>
        </a:p>
      </dgm:t>
    </dgm:pt>
    <dgm:pt modelId="{A79E28B4-D36A-473A-ADAB-43F6F0FE8123}" type="parTrans" cxnId="{D5608D37-34F1-4575-A595-03472737BFD9}">
      <dgm:prSet/>
      <dgm:spPr/>
      <dgm:t>
        <a:bodyPr/>
        <a:lstStyle/>
        <a:p>
          <a:endParaRPr lang="en-US"/>
        </a:p>
      </dgm:t>
    </dgm:pt>
    <dgm:pt modelId="{1541B10B-820C-4DA0-88F3-ABA0E12C17C9}" type="sibTrans" cxnId="{D5608D37-34F1-4575-A595-03472737BFD9}">
      <dgm:prSet/>
      <dgm:spPr/>
      <dgm:t>
        <a:bodyPr/>
        <a:lstStyle/>
        <a:p>
          <a:endParaRPr lang="en-US"/>
        </a:p>
      </dgm:t>
    </dgm:pt>
    <dgm:pt modelId="{CF058BF5-47AB-4EED-BC24-684311E7FE27}">
      <dgm:prSet phldrT="[Text]"/>
      <dgm:spPr/>
      <dgm:t>
        <a:bodyPr/>
        <a:lstStyle/>
        <a:p>
          <a:r>
            <a:rPr lang="en-US" dirty="0" smtClean="0"/>
            <a:t>Employ new changes to Student Success Team</a:t>
          </a:r>
          <a:endParaRPr lang="en-US" dirty="0"/>
        </a:p>
      </dgm:t>
    </dgm:pt>
    <dgm:pt modelId="{83412E98-58FF-4802-9969-6DB3EFFD2BF6}" type="parTrans" cxnId="{7A05B154-8F57-4DDD-87EA-AC05032F0151}">
      <dgm:prSet/>
      <dgm:spPr/>
      <dgm:t>
        <a:bodyPr/>
        <a:lstStyle/>
        <a:p>
          <a:endParaRPr lang="en-US"/>
        </a:p>
      </dgm:t>
    </dgm:pt>
    <dgm:pt modelId="{ECB4D7D0-26AA-4CF1-91A7-845327397ACB}" type="sibTrans" cxnId="{7A05B154-8F57-4DDD-87EA-AC05032F0151}">
      <dgm:prSet/>
      <dgm:spPr/>
      <dgm:t>
        <a:bodyPr/>
        <a:lstStyle/>
        <a:p>
          <a:endParaRPr lang="en-US"/>
        </a:p>
      </dgm:t>
    </dgm:pt>
    <dgm:pt modelId="{8C651601-21A1-4237-B624-FBB53386AAA3}">
      <dgm:prSet phldrT="[Text]"/>
      <dgm:spPr/>
      <dgm:t>
        <a:bodyPr/>
        <a:lstStyle/>
        <a:p>
          <a:r>
            <a:rPr lang="en-US" dirty="0" smtClean="0"/>
            <a:t>Spring 2019</a:t>
          </a:r>
          <a:endParaRPr lang="en-US" dirty="0"/>
        </a:p>
      </dgm:t>
    </dgm:pt>
    <dgm:pt modelId="{E505582A-715E-49D1-84D0-E0D2EAB47E02}" type="parTrans" cxnId="{7BFCA5EC-E69C-43CC-AA95-85E8C973B991}">
      <dgm:prSet/>
      <dgm:spPr/>
      <dgm:t>
        <a:bodyPr/>
        <a:lstStyle/>
        <a:p>
          <a:endParaRPr lang="en-US"/>
        </a:p>
      </dgm:t>
    </dgm:pt>
    <dgm:pt modelId="{2B6D965D-0635-44E2-8A27-BA17FC3B248F}" type="sibTrans" cxnId="{7BFCA5EC-E69C-43CC-AA95-85E8C973B991}">
      <dgm:prSet/>
      <dgm:spPr/>
      <dgm:t>
        <a:bodyPr/>
        <a:lstStyle/>
        <a:p>
          <a:endParaRPr lang="en-US"/>
        </a:p>
      </dgm:t>
    </dgm:pt>
    <dgm:pt modelId="{8655BA85-ECA9-4321-8B26-D23D19AD2D2C}">
      <dgm:prSet/>
      <dgm:spPr/>
      <dgm:t>
        <a:bodyPr/>
        <a:lstStyle/>
        <a:p>
          <a:r>
            <a:rPr lang="en-US" smtClean="0"/>
            <a:t>Evaluate/Modify Student Success Team</a:t>
          </a:r>
          <a:endParaRPr lang="en-US"/>
        </a:p>
      </dgm:t>
    </dgm:pt>
    <dgm:pt modelId="{440417D5-B18E-49CB-AB0F-2D6DD9B302AB}" type="parTrans" cxnId="{F9AB15F8-83BA-4E3E-8FB0-FBBEA6353B23}">
      <dgm:prSet/>
      <dgm:spPr/>
      <dgm:t>
        <a:bodyPr/>
        <a:lstStyle/>
        <a:p>
          <a:endParaRPr lang="en-US"/>
        </a:p>
      </dgm:t>
    </dgm:pt>
    <dgm:pt modelId="{900A74C1-E52B-418C-B817-37650ADDB41F}" type="sibTrans" cxnId="{F9AB15F8-83BA-4E3E-8FB0-FBBEA6353B23}">
      <dgm:prSet/>
      <dgm:spPr/>
      <dgm:t>
        <a:bodyPr/>
        <a:lstStyle/>
        <a:p>
          <a:endParaRPr lang="en-US"/>
        </a:p>
      </dgm:t>
    </dgm:pt>
    <dgm:pt modelId="{DFF6ADB7-5E9D-4196-80EA-13397E41F147}">
      <dgm:prSet/>
      <dgm:spPr/>
      <dgm:t>
        <a:bodyPr/>
        <a:lstStyle/>
        <a:p>
          <a:r>
            <a:rPr lang="en-US" dirty="0" smtClean="0"/>
            <a:t>Winter Student Success Team Retreat/Spring Plan Development</a:t>
          </a:r>
          <a:endParaRPr lang="en-US" dirty="0"/>
        </a:p>
      </dgm:t>
    </dgm:pt>
    <dgm:pt modelId="{AEA83AD7-DB1E-4C0C-8809-64892E5FB45F}" type="parTrans" cxnId="{CA55498E-1F46-420C-A78E-A1BE150CA171}">
      <dgm:prSet/>
      <dgm:spPr/>
      <dgm:t>
        <a:bodyPr/>
        <a:lstStyle/>
        <a:p>
          <a:endParaRPr lang="en-US"/>
        </a:p>
      </dgm:t>
    </dgm:pt>
    <dgm:pt modelId="{FA6AA717-850D-4463-8958-400737AF1A84}" type="sibTrans" cxnId="{CA55498E-1F46-420C-A78E-A1BE150CA171}">
      <dgm:prSet/>
      <dgm:spPr/>
      <dgm:t>
        <a:bodyPr/>
        <a:lstStyle/>
        <a:p>
          <a:endParaRPr lang="en-US"/>
        </a:p>
      </dgm:t>
    </dgm:pt>
    <dgm:pt modelId="{87FB9633-C703-4548-B2C3-B80271B62257}">
      <dgm:prSet phldrT="[Text]"/>
      <dgm:spPr/>
      <dgm:t>
        <a:bodyPr/>
        <a:lstStyle/>
        <a:p>
          <a:r>
            <a:rPr lang="en-US" dirty="0" smtClean="0"/>
            <a:t>Adopt Salesforce for case management</a:t>
          </a:r>
          <a:endParaRPr lang="en-US" dirty="0"/>
        </a:p>
      </dgm:t>
    </dgm:pt>
    <dgm:pt modelId="{3638BE79-51D4-4E37-A710-7D876F518E49}" type="parTrans" cxnId="{88E15E2C-B43F-4B1B-8852-473FC5F0F23E}">
      <dgm:prSet/>
      <dgm:spPr/>
      <dgm:t>
        <a:bodyPr/>
        <a:lstStyle/>
        <a:p>
          <a:endParaRPr lang="en-US"/>
        </a:p>
      </dgm:t>
    </dgm:pt>
    <dgm:pt modelId="{DA5C0E89-33F2-478A-B6C6-9A4B88D7904E}" type="sibTrans" cxnId="{88E15E2C-B43F-4B1B-8852-473FC5F0F23E}">
      <dgm:prSet/>
      <dgm:spPr/>
      <dgm:t>
        <a:bodyPr/>
        <a:lstStyle/>
        <a:p>
          <a:endParaRPr lang="en-US"/>
        </a:p>
      </dgm:t>
    </dgm:pt>
    <dgm:pt modelId="{E839B7FD-6FBA-4B6E-B51A-4F48FEA7A8B9}">
      <dgm:prSet phldrT="[Text]"/>
      <dgm:spPr/>
      <dgm:t>
        <a:bodyPr/>
        <a:lstStyle/>
        <a:p>
          <a:r>
            <a:rPr lang="en-US" dirty="0" smtClean="0"/>
            <a:t>Explore Salesforce for case management</a:t>
          </a:r>
          <a:endParaRPr lang="en-US" dirty="0"/>
        </a:p>
      </dgm:t>
    </dgm:pt>
    <dgm:pt modelId="{A9A2C051-DAE9-4C9F-AA80-8E970297074A}" type="parTrans" cxnId="{4AA569B8-0E6B-4FB9-B67A-C7DDF922A2B5}">
      <dgm:prSet/>
      <dgm:spPr/>
      <dgm:t>
        <a:bodyPr/>
        <a:lstStyle/>
        <a:p>
          <a:endParaRPr lang="en-US"/>
        </a:p>
      </dgm:t>
    </dgm:pt>
    <dgm:pt modelId="{B588A3D4-56FE-43AC-816B-E3D4CA72EAB6}" type="sibTrans" cxnId="{4AA569B8-0E6B-4FB9-B67A-C7DDF922A2B5}">
      <dgm:prSet/>
      <dgm:spPr/>
      <dgm:t>
        <a:bodyPr/>
        <a:lstStyle/>
        <a:p>
          <a:endParaRPr lang="en-US"/>
        </a:p>
      </dgm:t>
    </dgm:pt>
    <dgm:pt modelId="{4FDC4778-9D45-490F-9718-BD5D55FC192C}">
      <dgm:prSet phldrT="[Text]"/>
      <dgm:spPr/>
      <dgm:t>
        <a:bodyPr/>
        <a:lstStyle/>
        <a:p>
          <a:r>
            <a:rPr lang="en-US" dirty="0" smtClean="0"/>
            <a:t>Expand </a:t>
          </a:r>
          <a:r>
            <a:rPr lang="en-US" dirty="0" err="1" smtClean="0"/>
            <a:t>EduNav</a:t>
          </a:r>
          <a:r>
            <a:rPr lang="en-US" dirty="0" smtClean="0"/>
            <a:t> to all new students </a:t>
          </a:r>
          <a:endParaRPr lang="en-US" dirty="0"/>
        </a:p>
      </dgm:t>
    </dgm:pt>
    <dgm:pt modelId="{E8508B9D-CF68-4CAA-80F9-A573D7207EBD}" type="parTrans" cxnId="{E8842C8C-0926-4AB5-9C14-D06F90A88B14}">
      <dgm:prSet/>
      <dgm:spPr/>
      <dgm:t>
        <a:bodyPr/>
        <a:lstStyle/>
        <a:p>
          <a:endParaRPr lang="en-US"/>
        </a:p>
      </dgm:t>
    </dgm:pt>
    <dgm:pt modelId="{0FFCA2C0-2376-4234-8720-EEF3AF4A3847}" type="sibTrans" cxnId="{E8842C8C-0926-4AB5-9C14-D06F90A88B14}">
      <dgm:prSet/>
      <dgm:spPr/>
      <dgm:t>
        <a:bodyPr/>
        <a:lstStyle/>
        <a:p>
          <a:endParaRPr lang="en-US"/>
        </a:p>
      </dgm:t>
    </dgm:pt>
    <dgm:pt modelId="{BC9A4206-4662-40E1-BDC8-ED4AAB5903E9}" type="pres">
      <dgm:prSet presAssocID="{CBEE8897-4A3D-4C02-9822-B1A58197484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562B0D-DFDF-4DC7-9E18-652D9FCEB64E}" type="pres">
      <dgm:prSet presAssocID="{14C2FA7F-F1AF-45AC-AE0D-92138DAAD842}" presName="composite" presStyleCnt="0"/>
      <dgm:spPr/>
    </dgm:pt>
    <dgm:pt modelId="{246CAD7E-CD9F-4B78-AF4C-22978091686A}" type="pres">
      <dgm:prSet presAssocID="{14C2FA7F-F1AF-45AC-AE0D-92138DAAD84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A3EFE-BAA0-46CB-8C9A-8A5D0AFF1A5A}" type="pres">
      <dgm:prSet presAssocID="{14C2FA7F-F1AF-45AC-AE0D-92138DAAD84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5F343-41ED-49D3-B550-1D3584F0A572}" type="pres">
      <dgm:prSet presAssocID="{3A2DEAB3-66A9-435A-931C-CADF13E4D703}" presName="sp" presStyleCnt="0"/>
      <dgm:spPr/>
    </dgm:pt>
    <dgm:pt modelId="{E189A30B-0A00-4125-AF02-81CE04A04B3E}" type="pres">
      <dgm:prSet presAssocID="{07A53156-72E6-4C0A-922C-5A023602378E}" presName="composite" presStyleCnt="0"/>
      <dgm:spPr/>
    </dgm:pt>
    <dgm:pt modelId="{A49B0592-D7E6-4758-BCA2-7C48DA5AC7CB}" type="pres">
      <dgm:prSet presAssocID="{07A53156-72E6-4C0A-922C-5A023602378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BA370D-FAC7-4C8B-98EB-CB4B3DF94001}" type="pres">
      <dgm:prSet presAssocID="{07A53156-72E6-4C0A-922C-5A023602378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AC0AD0-1965-4826-8ABA-32DA8F74CED0}" type="pres">
      <dgm:prSet presAssocID="{84A0713C-0659-4A14-8BE2-A73D28D33380}" presName="sp" presStyleCnt="0"/>
      <dgm:spPr/>
    </dgm:pt>
    <dgm:pt modelId="{7D39D3BF-BE0F-4966-8C30-A46943754DDE}" type="pres">
      <dgm:prSet presAssocID="{3EBECDA6-72DE-4BBA-BF8B-184876239730}" presName="composite" presStyleCnt="0"/>
      <dgm:spPr/>
    </dgm:pt>
    <dgm:pt modelId="{C6F85B4F-5864-490C-8BE3-AACAB13B2CE3}" type="pres">
      <dgm:prSet presAssocID="{3EBECDA6-72DE-4BBA-BF8B-18487623973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9C44A-3FB6-496D-B7A0-AF99D098AAA1}" type="pres">
      <dgm:prSet presAssocID="{3EBECDA6-72DE-4BBA-BF8B-18487623973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28880-9EBF-4857-9044-C1C46CC698BD}" type="pres">
      <dgm:prSet presAssocID="{1541B10B-820C-4DA0-88F3-ABA0E12C17C9}" presName="sp" presStyleCnt="0"/>
      <dgm:spPr/>
    </dgm:pt>
    <dgm:pt modelId="{09EE0837-A47B-463D-86DE-9FA6BDDF8C3B}" type="pres">
      <dgm:prSet presAssocID="{8C651601-21A1-4237-B624-FBB53386AAA3}" presName="composite" presStyleCnt="0"/>
      <dgm:spPr/>
    </dgm:pt>
    <dgm:pt modelId="{F955F4E1-5414-4D5B-B331-BFD6E384F0DA}" type="pres">
      <dgm:prSet presAssocID="{8C651601-21A1-4237-B624-FBB53386AAA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AC54E5-E755-4D9D-9463-57BA2DD2D782}" type="pres">
      <dgm:prSet presAssocID="{8C651601-21A1-4237-B624-FBB53386AAA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A7A44E-5AA2-428E-B4A7-22147C625783}" srcId="{CBEE8897-4A3D-4C02-9822-B1A581974843}" destId="{14C2FA7F-F1AF-45AC-AE0D-92138DAAD842}" srcOrd="0" destOrd="0" parTransId="{8537B4D9-64E3-43C1-8A37-1524DC9A4B7A}" sibTransId="{3A2DEAB3-66A9-435A-931C-CADF13E4D703}"/>
    <dgm:cxn modelId="{88E15E2C-B43F-4B1B-8852-473FC5F0F23E}" srcId="{07A53156-72E6-4C0A-922C-5A023602378E}" destId="{87FB9633-C703-4548-B2C3-B80271B62257}" srcOrd="2" destOrd="0" parTransId="{3638BE79-51D4-4E37-A710-7D876F518E49}" sibTransId="{DA5C0E89-33F2-478A-B6C6-9A4B88D7904E}"/>
    <dgm:cxn modelId="{F9D0C882-A50C-4DF8-B399-F774484FA36F}" type="presOf" srcId="{4D7EEE8E-24C8-4786-B32E-D5C49D64D607}" destId="{95BA370D-FAC7-4C8B-98EB-CB4B3DF94001}" srcOrd="0" destOrd="1" presId="urn:microsoft.com/office/officeart/2005/8/layout/chevron2"/>
    <dgm:cxn modelId="{D5608D37-34F1-4575-A595-03472737BFD9}" srcId="{CBEE8897-4A3D-4C02-9822-B1A581974843}" destId="{3EBECDA6-72DE-4BBA-BF8B-184876239730}" srcOrd="2" destOrd="0" parTransId="{A79E28B4-D36A-473A-ADAB-43F6F0FE8123}" sibTransId="{1541B10B-820C-4DA0-88F3-ABA0E12C17C9}"/>
    <dgm:cxn modelId="{6491F42D-E2DB-4C24-A746-9D39376B6686}" type="presOf" srcId="{87FB9633-C703-4548-B2C3-B80271B62257}" destId="{95BA370D-FAC7-4C8B-98EB-CB4B3DF94001}" srcOrd="0" destOrd="2" presId="urn:microsoft.com/office/officeart/2005/8/layout/chevron2"/>
    <dgm:cxn modelId="{7A05B154-8F57-4DDD-87EA-AC05032F0151}" srcId="{8C651601-21A1-4237-B624-FBB53386AAA3}" destId="{CF058BF5-47AB-4EED-BC24-684311E7FE27}" srcOrd="0" destOrd="0" parTransId="{83412E98-58FF-4802-9969-6DB3EFFD2BF6}" sibTransId="{ECB4D7D0-26AA-4CF1-91A7-845327397ACB}"/>
    <dgm:cxn modelId="{99D5D6C3-8820-430B-B77F-3A3861CB6BB0}" type="presOf" srcId="{010A85F4-E70D-49EC-843C-F9013CCE0036}" destId="{FC0A3EFE-BAA0-46CB-8C9A-8A5D0AFF1A5A}" srcOrd="0" destOrd="0" presId="urn:microsoft.com/office/officeart/2005/8/layout/chevron2"/>
    <dgm:cxn modelId="{494199EB-76D2-4EB5-8C84-BADB575831F6}" srcId="{07A53156-72E6-4C0A-922C-5A023602378E}" destId="{ED585062-47BF-4586-B472-8389D16BCC6F}" srcOrd="0" destOrd="0" parTransId="{67AF0BC8-4F0D-4EA0-9196-564C8D56BDF7}" sibTransId="{8BA983C1-0052-44BE-A81D-86F53C9ECBE1}"/>
    <dgm:cxn modelId="{7BFCA5EC-E69C-43CC-AA95-85E8C973B991}" srcId="{CBEE8897-4A3D-4C02-9822-B1A581974843}" destId="{8C651601-21A1-4237-B624-FBB53386AAA3}" srcOrd="3" destOrd="0" parTransId="{E505582A-715E-49D1-84D0-E0D2EAB47E02}" sibTransId="{2B6D965D-0635-44E2-8A27-BA17FC3B248F}"/>
    <dgm:cxn modelId="{81CE5390-F297-455D-9F99-18449854BE3B}" type="presOf" srcId="{8655BA85-ECA9-4321-8B26-D23D19AD2D2C}" destId="{3179C44A-3FB6-496D-B7A0-AF99D098AAA1}" srcOrd="0" destOrd="0" presId="urn:microsoft.com/office/officeart/2005/8/layout/chevron2"/>
    <dgm:cxn modelId="{BFD355D3-0E6F-4A47-AB60-44F15518DBAD}" type="presOf" srcId="{CF058BF5-47AB-4EED-BC24-684311E7FE27}" destId="{9AAC54E5-E755-4D9D-9463-57BA2DD2D782}" srcOrd="0" destOrd="0" presId="urn:microsoft.com/office/officeart/2005/8/layout/chevron2"/>
    <dgm:cxn modelId="{DAF45B8F-6582-47C3-927A-3CD4D5E03768}" type="presOf" srcId="{ED585062-47BF-4586-B472-8389D16BCC6F}" destId="{95BA370D-FAC7-4C8B-98EB-CB4B3DF94001}" srcOrd="0" destOrd="0" presId="urn:microsoft.com/office/officeart/2005/8/layout/chevron2"/>
    <dgm:cxn modelId="{2AA3DB7A-9154-459D-BADC-C5CCBD5C6A93}" srcId="{14C2FA7F-F1AF-45AC-AE0D-92138DAAD842}" destId="{010A85F4-E70D-49EC-843C-F9013CCE0036}" srcOrd="0" destOrd="0" parTransId="{AAC041F3-77D7-4294-9A45-817A80FF9C03}" sibTransId="{05BAD182-4A5F-4CA8-9325-EF175DFD9E09}"/>
    <dgm:cxn modelId="{4AA569B8-0E6B-4FB9-B67A-C7DDF922A2B5}" srcId="{14C2FA7F-F1AF-45AC-AE0D-92138DAAD842}" destId="{E839B7FD-6FBA-4B6E-B51A-4F48FEA7A8B9}" srcOrd="2" destOrd="0" parTransId="{A9A2C051-DAE9-4C9F-AA80-8E970297074A}" sibTransId="{B588A3D4-56FE-43AC-816B-E3D4CA72EAB6}"/>
    <dgm:cxn modelId="{5FD7034F-E546-4A5F-A472-104EE3CA40BC}" srcId="{14C2FA7F-F1AF-45AC-AE0D-92138DAAD842}" destId="{C2D870C4-484C-45FA-8574-44CD2542EA87}" srcOrd="1" destOrd="0" parTransId="{BE60037F-A68E-44CA-913D-A856FE1FDF20}" sibTransId="{99708FB1-4164-4FF3-954E-FB9EC3830A1A}"/>
    <dgm:cxn modelId="{29056B9B-1BE7-429A-873A-D330BB7AC4DB}" type="presOf" srcId="{CBEE8897-4A3D-4C02-9822-B1A581974843}" destId="{BC9A4206-4662-40E1-BDC8-ED4AAB5903E9}" srcOrd="0" destOrd="0" presId="urn:microsoft.com/office/officeart/2005/8/layout/chevron2"/>
    <dgm:cxn modelId="{E8842C8C-0926-4AB5-9C14-D06F90A88B14}" srcId="{8C651601-21A1-4237-B624-FBB53386AAA3}" destId="{4FDC4778-9D45-490F-9718-BD5D55FC192C}" srcOrd="1" destOrd="0" parTransId="{E8508B9D-CF68-4CAA-80F9-A573D7207EBD}" sibTransId="{0FFCA2C0-2376-4234-8720-EEF3AF4A3847}"/>
    <dgm:cxn modelId="{B20F2A58-B891-4D35-9EEA-745E723E1114}" type="presOf" srcId="{8C651601-21A1-4237-B624-FBB53386AAA3}" destId="{F955F4E1-5414-4D5B-B331-BFD6E384F0DA}" srcOrd="0" destOrd="0" presId="urn:microsoft.com/office/officeart/2005/8/layout/chevron2"/>
    <dgm:cxn modelId="{FFAF856A-C72D-42BB-9498-CBDEC964BC88}" type="presOf" srcId="{07A53156-72E6-4C0A-922C-5A023602378E}" destId="{A49B0592-D7E6-4758-BCA2-7C48DA5AC7CB}" srcOrd="0" destOrd="0" presId="urn:microsoft.com/office/officeart/2005/8/layout/chevron2"/>
    <dgm:cxn modelId="{707A840C-E81C-4BEF-B5E0-0EAE5949DA35}" srcId="{CBEE8897-4A3D-4C02-9822-B1A581974843}" destId="{07A53156-72E6-4C0A-922C-5A023602378E}" srcOrd="1" destOrd="0" parTransId="{2BCA477A-B1F3-4D0D-BAA1-A79C62C82325}" sibTransId="{84A0713C-0659-4A14-8BE2-A73D28D33380}"/>
    <dgm:cxn modelId="{0F24525F-5D9A-42D0-9DE4-EB6EB4DDCE8E}" type="presOf" srcId="{3EBECDA6-72DE-4BBA-BF8B-184876239730}" destId="{C6F85B4F-5864-490C-8BE3-AACAB13B2CE3}" srcOrd="0" destOrd="0" presId="urn:microsoft.com/office/officeart/2005/8/layout/chevron2"/>
    <dgm:cxn modelId="{D266CBD6-E119-445C-885F-2E10CACCC105}" srcId="{07A53156-72E6-4C0A-922C-5A023602378E}" destId="{4D7EEE8E-24C8-4786-B32E-D5C49D64D607}" srcOrd="1" destOrd="0" parTransId="{C5FFA40B-7FAA-44E6-9EBC-887AD2746B46}" sibTransId="{1A0D81C1-E64C-4928-A262-6C231E5619FE}"/>
    <dgm:cxn modelId="{CA55498E-1F46-420C-A78E-A1BE150CA171}" srcId="{3EBECDA6-72DE-4BBA-BF8B-184876239730}" destId="{DFF6ADB7-5E9D-4196-80EA-13397E41F147}" srcOrd="1" destOrd="0" parTransId="{AEA83AD7-DB1E-4C0C-8809-64892E5FB45F}" sibTransId="{FA6AA717-850D-4463-8958-400737AF1A84}"/>
    <dgm:cxn modelId="{9FE6AF11-0129-4A2E-8BE9-1FDC135A3B0C}" type="presOf" srcId="{C2D870C4-484C-45FA-8574-44CD2542EA87}" destId="{FC0A3EFE-BAA0-46CB-8C9A-8A5D0AFF1A5A}" srcOrd="0" destOrd="1" presId="urn:microsoft.com/office/officeart/2005/8/layout/chevron2"/>
    <dgm:cxn modelId="{F9AB15F8-83BA-4E3E-8FB0-FBBEA6353B23}" srcId="{3EBECDA6-72DE-4BBA-BF8B-184876239730}" destId="{8655BA85-ECA9-4321-8B26-D23D19AD2D2C}" srcOrd="0" destOrd="0" parTransId="{440417D5-B18E-49CB-AB0F-2D6DD9B302AB}" sibTransId="{900A74C1-E52B-418C-B817-37650ADDB41F}"/>
    <dgm:cxn modelId="{875D484D-05E6-42E3-B922-E74F9A19B2FC}" type="presOf" srcId="{14C2FA7F-F1AF-45AC-AE0D-92138DAAD842}" destId="{246CAD7E-CD9F-4B78-AF4C-22978091686A}" srcOrd="0" destOrd="0" presId="urn:microsoft.com/office/officeart/2005/8/layout/chevron2"/>
    <dgm:cxn modelId="{27CD1032-8695-4987-A549-7412486C6FD4}" type="presOf" srcId="{E839B7FD-6FBA-4B6E-B51A-4F48FEA7A8B9}" destId="{FC0A3EFE-BAA0-46CB-8C9A-8A5D0AFF1A5A}" srcOrd="0" destOrd="2" presId="urn:microsoft.com/office/officeart/2005/8/layout/chevron2"/>
    <dgm:cxn modelId="{779B4BC2-2AF3-46C5-A335-E92266A207E2}" type="presOf" srcId="{4FDC4778-9D45-490F-9718-BD5D55FC192C}" destId="{9AAC54E5-E755-4D9D-9463-57BA2DD2D782}" srcOrd="0" destOrd="1" presId="urn:microsoft.com/office/officeart/2005/8/layout/chevron2"/>
    <dgm:cxn modelId="{5B68A677-D9A6-4CBB-97FC-511EA2407DAD}" type="presOf" srcId="{DFF6ADB7-5E9D-4196-80EA-13397E41F147}" destId="{3179C44A-3FB6-496D-B7A0-AF99D098AAA1}" srcOrd="0" destOrd="1" presId="urn:microsoft.com/office/officeart/2005/8/layout/chevron2"/>
    <dgm:cxn modelId="{D7C7193E-E248-49FC-BE3F-2B4E64658246}" type="presParOf" srcId="{BC9A4206-4662-40E1-BDC8-ED4AAB5903E9}" destId="{39562B0D-DFDF-4DC7-9E18-652D9FCEB64E}" srcOrd="0" destOrd="0" presId="urn:microsoft.com/office/officeart/2005/8/layout/chevron2"/>
    <dgm:cxn modelId="{B2C719DD-88F9-49A2-B581-8132713097F1}" type="presParOf" srcId="{39562B0D-DFDF-4DC7-9E18-652D9FCEB64E}" destId="{246CAD7E-CD9F-4B78-AF4C-22978091686A}" srcOrd="0" destOrd="0" presId="urn:microsoft.com/office/officeart/2005/8/layout/chevron2"/>
    <dgm:cxn modelId="{A9021D4F-2F04-4BE7-B0DF-7672CA4149CD}" type="presParOf" srcId="{39562B0D-DFDF-4DC7-9E18-652D9FCEB64E}" destId="{FC0A3EFE-BAA0-46CB-8C9A-8A5D0AFF1A5A}" srcOrd="1" destOrd="0" presId="urn:microsoft.com/office/officeart/2005/8/layout/chevron2"/>
    <dgm:cxn modelId="{2B8913F5-7CAA-42B2-9EFF-EA6FCED34235}" type="presParOf" srcId="{BC9A4206-4662-40E1-BDC8-ED4AAB5903E9}" destId="{9995F343-41ED-49D3-B550-1D3584F0A572}" srcOrd="1" destOrd="0" presId="urn:microsoft.com/office/officeart/2005/8/layout/chevron2"/>
    <dgm:cxn modelId="{A244B0FF-40F2-4899-8A54-C5FEB2B9E9BB}" type="presParOf" srcId="{BC9A4206-4662-40E1-BDC8-ED4AAB5903E9}" destId="{E189A30B-0A00-4125-AF02-81CE04A04B3E}" srcOrd="2" destOrd="0" presId="urn:microsoft.com/office/officeart/2005/8/layout/chevron2"/>
    <dgm:cxn modelId="{77F32384-BC84-49C8-9F8E-5F49E9293B83}" type="presParOf" srcId="{E189A30B-0A00-4125-AF02-81CE04A04B3E}" destId="{A49B0592-D7E6-4758-BCA2-7C48DA5AC7CB}" srcOrd="0" destOrd="0" presId="urn:microsoft.com/office/officeart/2005/8/layout/chevron2"/>
    <dgm:cxn modelId="{663C72C1-EA4E-46C0-93EA-D957E87EEEDD}" type="presParOf" srcId="{E189A30B-0A00-4125-AF02-81CE04A04B3E}" destId="{95BA370D-FAC7-4C8B-98EB-CB4B3DF94001}" srcOrd="1" destOrd="0" presId="urn:microsoft.com/office/officeart/2005/8/layout/chevron2"/>
    <dgm:cxn modelId="{C1E9AA29-6D86-4B8A-9476-E631C236EC98}" type="presParOf" srcId="{BC9A4206-4662-40E1-BDC8-ED4AAB5903E9}" destId="{1CAC0AD0-1965-4826-8ABA-32DA8F74CED0}" srcOrd="3" destOrd="0" presId="urn:microsoft.com/office/officeart/2005/8/layout/chevron2"/>
    <dgm:cxn modelId="{ED85B4E7-1CE8-49DF-8FC5-1362E9F559D0}" type="presParOf" srcId="{BC9A4206-4662-40E1-BDC8-ED4AAB5903E9}" destId="{7D39D3BF-BE0F-4966-8C30-A46943754DDE}" srcOrd="4" destOrd="0" presId="urn:microsoft.com/office/officeart/2005/8/layout/chevron2"/>
    <dgm:cxn modelId="{036BF03D-033A-4E02-AAE2-A1AB97337650}" type="presParOf" srcId="{7D39D3BF-BE0F-4966-8C30-A46943754DDE}" destId="{C6F85B4F-5864-490C-8BE3-AACAB13B2CE3}" srcOrd="0" destOrd="0" presId="urn:microsoft.com/office/officeart/2005/8/layout/chevron2"/>
    <dgm:cxn modelId="{72F3EE97-D78C-4D5D-8512-D1D03C6026C1}" type="presParOf" srcId="{7D39D3BF-BE0F-4966-8C30-A46943754DDE}" destId="{3179C44A-3FB6-496D-B7A0-AF99D098AAA1}" srcOrd="1" destOrd="0" presId="urn:microsoft.com/office/officeart/2005/8/layout/chevron2"/>
    <dgm:cxn modelId="{A0065F77-D65B-40CE-86E2-B7D994DC0604}" type="presParOf" srcId="{BC9A4206-4662-40E1-BDC8-ED4AAB5903E9}" destId="{41A28880-9EBF-4857-9044-C1C46CC698BD}" srcOrd="5" destOrd="0" presId="urn:microsoft.com/office/officeart/2005/8/layout/chevron2"/>
    <dgm:cxn modelId="{B39C80AF-FA19-425D-9818-ED0573E4DFF5}" type="presParOf" srcId="{BC9A4206-4662-40E1-BDC8-ED4AAB5903E9}" destId="{09EE0837-A47B-463D-86DE-9FA6BDDF8C3B}" srcOrd="6" destOrd="0" presId="urn:microsoft.com/office/officeart/2005/8/layout/chevron2"/>
    <dgm:cxn modelId="{A578FE02-2E3E-4C98-A7CC-4F7D49FF64D6}" type="presParOf" srcId="{09EE0837-A47B-463D-86DE-9FA6BDDF8C3B}" destId="{F955F4E1-5414-4D5B-B331-BFD6E384F0DA}" srcOrd="0" destOrd="0" presId="urn:microsoft.com/office/officeart/2005/8/layout/chevron2"/>
    <dgm:cxn modelId="{1DB00686-1A1B-48AA-B5FB-4D2AAA609B06}" type="presParOf" srcId="{09EE0837-A47B-463D-86DE-9FA6BDDF8C3B}" destId="{9AAC54E5-E755-4D9D-9463-57BA2DD2D78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9470C6-1468-4FC3-9E11-927837182CB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CFAE072-414A-4C9B-9D20-E4A76295EC4D}">
      <dgm:prSet phldrT="[Text]" custT="1"/>
      <dgm:spPr/>
      <dgm:t>
        <a:bodyPr/>
        <a:lstStyle/>
        <a:p>
          <a:r>
            <a:rPr lang="en-US" sz="1600" b="1" dirty="0" smtClean="0"/>
            <a:t>Marshall Fulbright</a:t>
          </a:r>
        </a:p>
        <a:p>
          <a:r>
            <a:rPr lang="en-US" sz="1400" i="1" dirty="0" smtClean="0"/>
            <a:t>Dean of Instruction</a:t>
          </a:r>
          <a:endParaRPr lang="en-US" sz="1400" i="1" dirty="0"/>
        </a:p>
      </dgm:t>
    </dgm:pt>
    <dgm:pt modelId="{A40A8EF3-6D77-405F-9BB8-A3C4286DB2DA}" type="parTrans" cxnId="{B3E64E75-FFF1-489D-96A2-F9E775BE0477}">
      <dgm:prSet/>
      <dgm:spPr/>
      <dgm:t>
        <a:bodyPr/>
        <a:lstStyle/>
        <a:p>
          <a:endParaRPr lang="en-US"/>
        </a:p>
      </dgm:t>
    </dgm:pt>
    <dgm:pt modelId="{DEAB1B50-6C83-40E5-A06E-59BC737FCA85}" type="sibTrans" cxnId="{B3E64E75-FFF1-489D-96A2-F9E775BE0477}">
      <dgm:prSet custT="1"/>
      <dgm:spPr/>
      <dgm:t>
        <a:bodyPr/>
        <a:lstStyle/>
        <a:p>
          <a:r>
            <a:rPr lang="en-US" sz="1600" b="1" dirty="0" smtClean="0"/>
            <a:t>Alex Spencer</a:t>
          </a:r>
        </a:p>
        <a:p>
          <a:r>
            <a:rPr lang="en-US" sz="1400" i="1" dirty="0" smtClean="0"/>
            <a:t>Educational Advisor</a:t>
          </a:r>
          <a:endParaRPr lang="en-US" sz="1400" i="1" dirty="0"/>
        </a:p>
      </dgm:t>
    </dgm:pt>
    <dgm:pt modelId="{70E63677-C3FC-48AB-9973-D8AE1CE943D8}">
      <dgm:prSet phldrT="[Text]" custT="1"/>
      <dgm:spPr/>
      <dgm:t>
        <a:bodyPr/>
        <a:lstStyle/>
        <a:p>
          <a:r>
            <a:rPr lang="en-US" sz="1400" dirty="0" smtClean="0"/>
            <a:t>Student Success Coaches by Program</a:t>
          </a:r>
          <a:endParaRPr lang="en-US" sz="1400" dirty="0"/>
        </a:p>
      </dgm:t>
    </dgm:pt>
    <dgm:pt modelId="{74CACF58-055A-4F8D-8A66-47BFB46B6FFD}" type="parTrans" cxnId="{2D11F23C-0FC9-4837-AA92-BCA6FFFD5A85}">
      <dgm:prSet/>
      <dgm:spPr/>
      <dgm:t>
        <a:bodyPr/>
        <a:lstStyle/>
        <a:p>
          <a:endParaRPr lang="en-US"/>
        </a:p>
      </dgm:t>
    </dgm:pt>
    <dgm:pt modelId="{7D661292-5A2A-4C33-B8B7-4B92AE3DDB79}" type="sibTrans" cxnId="{2D11F23C-0FC9-4837-AA92-BCA6FFFD5A85}">
      <dgm:prSet/>
      <dgm:spPr/>
      <dgm:t>
        <a:bodyPr/>
        <a:lstStyle/>
        <a:p>
          <a:endParaRPr lang="en-US"/>
        </a:p>
      </dgm:t>
    </dgm:pt>
    <dgm:pt modelId="{E78501A3-5B80-4001-91C9-85D8BB6B0117}">
      <dgm:prSet phldrT="[Text]" custT="1"/>
      <dgm:spPr/>
      <dgm:t>
        <a:bodyPr/>
        <a:lstStyle/>
        <a:p>
          <a:r>
            <a:rPr lang="en-US" sz="1600" b="1" dirty="0" smtClean="0"/>
            <a:t>Jessica Dobson </a:t>
          </a:r>
          <a:r>
            <a:rPr lang="en-US" sz="1400" i="1" dirty="0" smtClean="0"/>
            <a:t>Faculty Lead</a:t>
          </a:r>
          <a:endParaRPr lang="en-US" sz="1400" i="1" dirty="0"/>
        </a:p>
      </dgm:t>
    </dgm:pt>
    <dgm:pt modelId="{8D890B2C-51EE-45CE-9C5F-D460705AA3B0}" type="parTrans" cxnId="{740DB7A9-6D52-4423-910A-C299713D94CC}">
      <dgm:prSet/>
      <dgm:spPr/>
      <dgm:t>
        <a:bodyPr/>
        <a:lstStyle/>
        <a:p>
          <a:endParaRPr lang="en-US"/>
        </a:p>
      </dgm:t>
    </dgm:pt>
    <dgm:pt modelId="{077CD892-28F0-449B-AFF3-715D2E22BAD5}" type="sibTrans" cxnId="{740DB7A9-6D52-4423-910A-C299713D94CC}">
      <dgm:prSet custT="1"/>
      <dgm:spPr/>
      <dgm:t>
        <a:bodyPr/>
        <a:lstStyle/>
        <a:p>
          <a:r>
            <a:rPr lang="en-US" sz="1600" b="1" dirty="0" smtClean="0"/>
            <a:t>Kim Kamerin </a:t>
          </a:r>
          <a:r>
            <a:rPr lang="en-US" sz="1400" i="1" dirty="0" smtClean="0"/>
            <a:t>Faculty Lead</a:t>
          </a:r>
          <a:endParaRPr lang="en-US" sz="1400" i="1" dirty="0"/>
        </a:p>
      </dgm:t>
    </dgm:pt>
    <dgm:pt modelId="{DF9B9B3F-65CC-4A27-949F-FC61F3758670}">
      <dgm:prSet phldrT="[Text]" custT="1"/>
      <dgm:spPr/>
      <dgm:t>
        <a:bodyPr/>
        <a:lstStyle/>
        <a:p>
          <a:r>
            <a:rPr lang="en-US" sz="1400" dirty="0" smtClean="0"/>
            <a:t>School Ambassadors TBD</a:t>
          </a:r>
        </a:p>
      </dgm:t>
    </dgm:pt>
    <dgm:pt modelId="{DB204356-C2FA-4548-89EC-15742510E36D}" type="parTrans" cxnId="{F1EBE040-55F9-44F1-BFEE-2172A7BC0729}">
      <dgm:prSet/>
      <dgm:spPr/>
      <dgm:t>
        <a:bodyPr/>
        <a:lstStyle/>
        <a:p>
          <a:endParaRPr lang="en-US"/>
        </a:p>
      </dgm:t>
    </dgm:pt>
    <dgm:pt modelId="{0295D8D8-0CE5-4372-AFD8-6DA02FB0049F}" type="sibTrans" cxnId="{F1EBE040-55F9-44F1-BFEE-2172A7BC0729}">
      <dgm:prSet/>
      <dgm:spPr/>
      <dgm:t>
        <a:bodyPr/>
        <a:lstStyle/>
        <a:p>
          <a:endParaRPr lang="en-US"/>
        </a:p>
      </dgm:t>
    </dgm:pt>
    <dgm:pt modelId="{51232E90-676D-43A2-A105-A299D6BEDB36}">
      <dgm:prSet phldrT="[Text]" custT="1"/>
      <dgm:spPr>
        <a:solidFill>
          <a:srgbClr val="AA9066"/>
        </a:solidFill>
      </dgm:spPr>
      <dgm:t>
        <a:bodyPr/>
        <a:lstStyle/>
        <a:p>
          <a:r>
            <a:rPr lang="en-US" sz="1600" b="1" dirty="0" smtClean="0"/>
            <a:t>John Moore </a:t>
          </a:r>
          <a:r>
            <a:rPr lang="en-US" sz="1400" i="1" dirty="0" smtClean="0"/>
            <a:t>Counselor</a:t>
          </a:r>
          <a:endParaRPr lang="en-US" sz="1400" i="1" dirty="0"/>
        </a:p>
      </dgm:t>
    </dgm:pt>
    <dgm:pt modelId="{34D5E23F-3AF2-48AD-A881-67E9C59D83BB}" type="sibTrans" cxnId="{393F55E9-8F58-4819-BE0E-4E99D236EF6E}">
      <dgm:prSet custT="1"/>
      <dgm:spPr/>
      <dgm:t>
        <a:bodyPr/>
        <a:lstStyle/>
        <a:p>
          <a:r>
            <a:rPr lang="en-US" sz="1600" b="1" dirty="0" smtClean="0"/>
            <a:t>Jethro Midgett </a:t>
          </a:r>
          <a:r>
            <a:rPr lang="en-US" sz="1400" i="1" dirty="0" smtClean="0"/>
            <a:t>Counselor</a:t>
          </a:r>
          <a:endParaRPr lang="en-US" sz="1400" i="1" dirty="0"/>
        </a:p>
      </dgm:t>
    </dgm:pt>
    <dgm:pt modelId="{A6A38217-60BF-468F-B3C0-A54595EDDF10}" type="parTrans" cxnId="{393F55E9-8F58-4819-BE0E-4E99D236EF6E}">
      <dgm:prSet/>
      <dgm:spPr/>
      <dgm:t>
        <a:bodyPr/>
        <a:lstStyle/>
        <a:p>
          <a:endParaRPr lang="en-US"/>
        </a:p>
      </dgm:t>
    </dgm:pt>
    <dgm:pt modelId="{D05CE447-0965-4D80-BFCB-49A0F9520927}" type="pres">
      <dgm:prSet presAssocID="{049470C6-1468-4FC3-9E11-927837182CB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BBF9EB4-7FBD-4B23-84A0-B6E0FA56D629}" type="pres">
      <dgm:prSet presAssocID="{FCFAE072-414A-4C9B-9D20-E4A76295EC4D}" presName="composite" presStyleCnt="0"/>
      <dgm:spPr/>
    </dgm:pt>
    <dgm:pt modelId="{70763CD9-B7AC-4A01-BD9C-9FBE794C63A5}" type="pres">
      <dgm:prSet presAssocID="{FCFAE072-414A-4C9B-9D20-E4A76295EC4D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A42DF7-BCE4-42B0-93BC-2E5768BFF8D9}" type="pres">
      <dgm:prSet presAssocID="{FCFAE072-414A-4C9B-9D20-E4A76295EC4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9D963-9399-4A06-986D-E3B63BA56511}" type="pres">
      <dgm:prSet presAssocID="{FCFAE072-414A-4C9B-9D20-E4A76295EC4D}" presName="BalanceSpacing" presStyleCnt="0"/>
      <dgm:spPr/>
    </dgm:pt>
    <dgm:pt modelId="{00FEFAD7-E818-46BA-ABA7-E7748EED5F8F}" type="pres">
      <dgm:prSet presAssocID="{FCFAE072-414A-4C9B-9D20-E4A76295EC4D}" presName="BalanceSpacing1" presStyleCnt="0"/>
      <dgm:spPr/>
    </dgm:pt>
    <dgm:pt modelId="{555F5FD7-3163-46D6-9097-CA09863BA420}" type="pres">
      <dgm:prSet presAssocID="{DEAB1B50-6C83-40E5-A06E-59BC737FCA85}" presName="Accent1Text" presStyleLbl="node1" presStyleIdx="1" presStyleCnt="6"/>
      <dgm:spPr/>
      <dgm:t>
        <a:bodyPr/>
        <a:lstStyle/>
        <a:p>
          <a:endParaRPr lang="en-US"/>
        </a:p>
      </dgm:t>
    </dgm:pt>
    <dgm:pt modelId="{6A02AD19-FEC3-4D7C-9088-1052C9F67483}" type="pres">
      <dgm:prSet presAssocID="{DEAB1B50-6C83-40E5-A06E-59BC737FCA85}" presName="spaceBetweenRectangles" presStyleCnt="0"/>
      <dgm:spPr/>
    </dgm:pt>
    <dgm:pt modelId="{0A9AC849-54BE-4417-BB84-80DEC18B3573}" type="pres">
      <dgm:prSet presAssocID="{51232E90-676D-43A2-A105-A299D6BEDB36}" presName="composite" presStyleCnt="0"/>
      <dgm:spPr/>
    </dgm:pt>
    <dgm:pt modelId="{0962B6BF-50B4-4752-AD69-9EE582CC5E51}" type="pres">
      <dgm:prSet presAssocID="{51232E90-676D-43A2-A105-A299D6BEDB36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695A3-AD20-4E81-9EB4-9B3B7CD7DC65}" type="pres">
      <dgm:prSet presAssocID="{51232E90-676D-43A2-A105-A299D6BEDB3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AC662-EA70-44DA-8E56-6BC601F9FB35}" type="pres">
      <dgm:prSet presAssocID="{51232E90-676D-43A2-A105-A299D6BEDB36}" presName="BalanceSpacing" presStyleCnt="0"/>
      <dgm:spPr/>
    </dgm:pt>
    <dgm:pt modelId="{2AC1A60B-65A7-4308-8FEE-C3858451D0C3}" type="pres">
      <dgm:prSet presAssocID="{51232E90-676D-43A2-A105-A299D6BEDB36}" presName="BalanceSpacing1" presStyleCnt="0"/>
      <dgm:spPr/>
    </dgm:pt>
    <dgm:pt modelId="{0447688C-544A-46BA-86A3-569769C9ACA3}" type="pres">
      <dgm:prSet presAssocID="{34D5E23F-3AF2-48AD-A881-67E9C59D83BB}" presName="Accent1Text" presStyleLbl="node1" presStyleIdx="3" presStyleCnt="6"/>
      <dgm:spPr/>
      <dgm:t>
        <a:bodyPr/>
        <a:lstStyle/>
        <a:p>
          <a:endParaRPr lang="en-US"/>
        </a:p>
      </dgm:t>
    </dgm:pt>
    <dgm:pt modelId="{71068FF3-83FF-4445-B808-22E149F38735}" type="pres">
      <dgm:prSet presAssocID="{34D5E23F-3AF2-48AD-A881-67E9C59D83BB}" presName="spaceBetweenRectangles" presStyleCnt="0"/>
      <dgm:spPr/>
    </dgm:pt>
    <dgm:pt modelId="{717C083C-35C8-4E32-93A5-A0CB67267331}" type="pres">
      <dgm:prSet presAssocID="{E78501A3-5B80-4001-91C9-85D8BB6B0117}" presName="composite" presStyleCnt="0"/>
      <dgm:spPr/>
    </dgm:pt>
    <dgm:pt modelId="{CDAF9C23-FD3A-4464-ADA5-27F8C86747B9}" type="pres">
      <dgm:prSet presAssocID="{E78501A3-5B80-4001-91C9-85D8BB6B0117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31843-C08D-4155-9094-5DDAF7840AEC}" type="pres">
      <dgm:prSet presAssocID="{E78501A3-5B80-4001-91C9-85D8BB6B011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26B43-E54C-47CA-BAD3-6974ED4B0A06}" type="pres">
      <dgm:prSet presAssocID="{E78501A3-5B80-4001-91C9-85D8BB6B0117}" presName="BalanceSpacing" presStyleCnt="0"/>
      <dgm:spPr/>
    </dgm:pt>
    <dgm:pt modelId="{8785CF20-D59A-451B-BCF4-6FD83E016A42}" type="pres">
      <dgm:prSet presAssocID="{E78501A3-5B80-4001-91C9-85D8BB6B0117}" presName="BalanceSpacing1" presStyleCnt="0"/>
      <dgm:spPr/>
    </dgm:pt>
    <dgm:pt modelId="{752855CE-E772-4A2F-B89C-513DA405E031}" type="pres">
      <dgm:prSet presAssocID="{077CD892-28F0-449B-AFF3-715D2E22BAD5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740DB7A9-6D52-4423-910A-C299713D94CC}" srcId="{049470C6-1468-4FC3-9E11-927837182CB6}" destId="{E78501A3-5B80-4001-91C9-85D8BB6B0117}" srcOrd="2" destOrd="0" parTransId="{8D890B2C-51EE-45CE-9C5F-D460705AA3B0}" sibTransId="{077CD892-28F0-449B-AFF3-715D2E22BAD5}"/>
    <dgm:cxn modelId="{00917257-EB4D-4BCA-8084-46DDE6C56E1D}" type="presOf" srcId="{DEAB1B50-6C83-40E5-A06E-59BC737FCA85}" destId="{555F5FD7-3163-46D6-9097-CA09863BA420}" srcOrd="0" destOrd="0" presId="urn:microsoft.com/office/officeart/2008/layout/AlternatingHexagons"/>
    <dgm:cxn modelId="{393F55E9-8F58-4819-BE0E-4E99D236EF6E}" srcId="{049470C6-1468-4FC3-9E11-927837182CB6}" destId="{51232E90-676D-43A2-A105-A299D6BEDB36}" srcOrd="1" destOrd="0" parTransId="{A6A38217-60BF-468F-B3C0-A54595EDDF10}" sibTransId="{34D5E23F-3AF2-48AD-A881-67E9C59D83BB}"/>
    <dgm:cxn modelId="{768ED7CD-4B90-4BAE-96DC-BFDAD166CC96}" type="presOf" srcId="{70E63677-C3FC-48AB-9973-D8AE1CE943D8}" destId="{B8A42DF7-BCE4-42B0-93BC-2E5768BFF8D9}" srcOrd="0" destOrd="0" presId="urn:microsoft.com/office/officeart/2008/layout/AlternatingHexagons"/>
    <dgm:cxn modelId="{13AE8A6C-22AC-42CD-A74D-D636971C7249}" type="presOf" srcId="{077CD892-28F0-449B-AFF3-715D2E22BAD5}" destId="{752855CE-E772-4A2F-B89C-513DA405E031}" srcOrd="0" destOrd="0" presId="urn:microsoft.com/office/officeart/2008/layout/AlternatingHexagons"/>
    <dgm:cxn modelId="{46226CBD-769B-423E-9851-16302BAC67F1}" type="presOf" srcId="{049470C6-1468-4FC3-9E11-927837182CB6}" destId="{D05CE447-0965-4D80-BFCB-49A0F9520927}" srcOrd="0" destOrd="0" presId="urn:microsoft.com/office/officeart/2008/layout/AlternatingHexagons"/>
    <dgm:cxn modelId="{B3E64E75-FFF1-489D-96A2-F9E775BE0477}" srcId="{049470C6-1468-4FC3-9E11-927837182CB6}" destId="{FCFAE072-414A-4C9B-9D20-E4A76295EC4D}" srcOrd="0" destOrd="0" parTransId="{A40A8EF3-6D77-405F-9BB8-A3C4286DB2DA}" sibTransId="{DEAB1B50-6C83-40E5-A06E-59BC737FCA85}"/>
    <dgm:cxn modelId="{87EDF706-C13B-42DC-993D-71D4D7423DC1}" type="presOf" srcId="{51232E90-676D-43A2-A105-A299D6BEDB36}" destId="{0962B6BF-50B4-4752-AD69-9EE582CC5E51}" srcOrd="0" destOrd="0" presId="urn:microsoft.com/office/officeart/2008/layout/AlternatingHexagons"/>
    <dgm:cxn modelId="{E7CA34E8-3116-4FAA-8A44-E238B1731FEC}" type="presOf" srcId="{DF9B9B3F-65CC-4A27-949F-FC61F3758670}" destId="{A9531843-C08D-4155-9094-5DDAF7840AEC}" srcOrd="0" destOrd="0" presId="urn:microsoft.com/office/officeart/2008/layout/AlternatingHexagons"/>
    <dgm:cxn modelId="{ED9041E7-2103-417C-A567-632932D73715}" type="presOf" srcId="{E78501A3-5B80-4001-91C9-85D8BB6B0117}" destId="{CDAF9C23-FD3A-4464-ADA5-27F8C86747B9}" srcOrd="0" destOrd="0" presId="urn:microsoft.com/office/officeart/2008/layout/AlternatingHexagons"/>
    <dgm:cxn modelId="{2D11F23C-0FC9-4837-AA92-BCA6FFFD5A85}" srcId="{FCFAE072-414A-4C9B-9D20-E4A76295EC4D}" destId="{70E63677-C3FC-48AB-9973-D8AE1CE943D8}" srcOrd="0" destOrd="0" parTransId="{74CACF58-055A-4F8D-8A66-47BFB46B6FFD}" sibTransId="{7D661292-5A2A-4C33-B8B7-4B92AE3DDB79}"/>
    <dgm:cxn modelId="{17F84548-B9A5-44FE-984A-BAD0165C958F}" type="presOf" srcId="{34D5E23F-3AF2-48AD-A881-67E9C59D83BB}" destId="{0447688C-544A-46BA-86A3-569769C9ACA3}" srcOrd="0" destOrd="0" presId="urn:microsoft.com/office/officeart/2008/layout/AlternatingHexagons"/>
    <dgm:cxn modelId="{F1EBE040-55F9-44F1-BFEE-2172A7BC0729}" srcId="{E78501A3-5B80-4001-91C9-85D8BB6B0117}" destId="{DF9B9B3F-65CC-4A27-949F-FC61F3758670}" srcOrd="0" destOrd="0" parTransId="{DB204356-C2FA-4548-89EC-15742510E36D}" sibTransId="{0295D8D8-0CE5-4372-AFD8-6DA02FB0049F}"/>
    <dgm:cxn modelId="{E433902F-DADE-4316-8483-32826501E5F8}" type="presOf" srcId="{FCFAE072-414A-4C9B-9D20-E4A76295EC4D}" destId="{70763CD9-B7AC-4A01-BD9C-9FBE794C63A5}" srcOrd="0" destOrd="0" presId="urn:microsoft.com/office/officeart/2008/layout/AlternatingHexagons"/>
    <dgm:cxn modelId="{171DFD46-32F8-48E0-BA9C-6435F7E1B083}" type="presParOf" srcId="{D05CE447-0965-4D80-BFCB-49A0F9520927}" destId="{8BBF9EB4-7FBD-4B23-84A0-B6E0FA56D629}" srcOrd="0" destOrd="0" presId="urn:microsoft.com/office/officeart/2008/layout/AlternatingHexagons"/>
    <dgm:cxn modelId="{D5B8A2FC-C211-40D9-906A-0B8DE65ACD21}" type="presParOf" srcId="{8BBF9EB4-7FBD-4B23-84A0-B6E0FA56D629}" destId="{70763CD9-B7AC-4A01-BD9C-9FBE794C63A5}" srcOrd="0" destOrd="0" presId="urn:microsoft.com/office/officeart/2008/layout/AlternatingHexagons"/>
    <dgm:cxn modelId="{08B3F220-5478-4BDD-A112-611E630D3283}" type="presParOf" srcId="{8BBF9EB4-7FBD-4B23-84A0-B6E0FA56D629}" destId="{B8A42DF7-BCE4-42B0-93BC-2E5768BFF8D9}" srcOrd="1" destOrd="0" presId="urn:microsoft.com/office/officeart/2008/layout/AlternatingHexagons"/>
    <dgm:cxn modelId="{E6B15E44-0A02-4495-ABD2-F3C9CC36E645}" type="presParOf" srcId="{8BBF9EB4-7FBD-4B23-84A0-B6E0FA56D629}" destId="{3339D963-9399-4A06-986D-E3B63BA56511}" srcOrd="2" destOrd="0" presId="urn:microsoft.com/office/officeart/2008/layout/AlternatingHexagons"/>
    <dgm:cxn modelId="{B215D355-E605-4F90-9CBF-431E71D79ACB}" type="presParOf" srcId="{8BBF9EB4-7FBD-4B23-84A0-B6E0FA56D629}" destId="{00FEFAD7-E818-46BA-ABA7-E7748EED5F8F}" srcOrd="3" destOrd="0" presId="urn:microsoft.com/office/officeart/2008/layout/AlternatingHexagons"/>
    <dgm:cxn modelId="{460B4DD9-53F6-4C2F-8480-6CD785E25AB7}" type="presParOf" srcId="{8BBF9EB4-7FBD-4B23-84A0-B6E0FA56D629}" destId="{555F5FD7-3163-46D6-9097-CA09863BA420}" srcOrd="4" destOrd="0" presId="urn:microsoft.com/office/officeart/2008/layout/AlternatingHexagons"/>
    <dgm:cxn modelId="{A0D30798-31CB-4AC2-9E9C-C2E41A5E094E}" type="presParOf" srcId="{D05CE447-0965-4D80-BFCB-49A0F9520927}" destId="{6A02AD19-FEC3-4D7C-9088-1052C9F67483}" srcOrd="1" destOrd="0" presId="urn:microsoft.com/office/officeart/2008/layout/AlternatingHexagons"/>
    <dgm:cxn modelId="{ADE324C0-86FD-497B-BFA1-7DD4122CA992}" type="presParOf" srcId="{D05CE447-0965-4D80-BFCB-49A0F9520927}" destId="{0A9AC849-54BE-4417-BB84-80DEC18B3573}" srcOrd="2" destOrd="0" presId="urn:microsoft.com/office/officeart/2008/layout/AlternatingHexagons"/>
    <dgm:cxn modelId="{5AB86EB0-C79D-469D-AB1F-E4B9571186BC}" type="presParOf" srcId="{0A9AC849-54BE-4417-BB84-80DEC18B3573}" destId="{0962B6BF-50B4-4752-AD69-9EE582CC5E51}" srcOrd="0" destOrd="0" presId="urn:microsoft.com/office/officeart/2008/layout/AlternatingHexagons"/>
    <dgm:cxn modelId="{9BAD6807-4C1F-4CA0-A38B-E809D7457588}" type="presParOf" srcId="{0A9AC849-54BE-4417-BB84-80DEC18B3573}" destId="{234695A3-AD20-4E81-9EB4-9B3B7CD7DC65}" srcOrd="1" destOrd="0" presId="urn:microsoft.com/office/officeart/2008/layout/AlternatingHexagons"/>
    <dgm:cxn modelId="{35860A49-38CE-4816-969A-4A48842C9562}" type="presParOf" srcId="{0A9AC849-54BE-4417-BB84-80DEC18B3573}" destId="{B85AC662-EA70-44DA-8E56-6BC601F9FB35}" srcOrd="2" destOrd="0" presId="urn:microsoft.com/office/officeart/2008/layout/AlternatingHexagons"/>
    <dgm:cxn modelId="{D6568B05-4EA6-46FB-A42D-ECB9E8D42614}" type="presParOf" srcId="{0A9AC849-54BE-4417-BB84-80DEC18B3573}" destId="{2AC1A60B-65A7-4308-8FEE-C3858451D0C3}" srcOrd="3" destOrd="0" presId="urn:microsoft.com/office/officeart/2008/layout/AlternatingHexagons"/>
    <dgm:cxn modelId="{DD9DED1E-9807-4655-8F5D-D4DE23EDF604}" type="presParOf" srcId="{0A9AC849-54BE-4417-BB84-80DEC18B3573}" destId="{0447688C-544A-46BA-86A3-569769C9ACA3}" srcOrd="4" destOrd="0" presId="urn:microsoft.com/office/officeart/2008/layout/AlternatingHexagons"/>
    <dgm:cxn modelId="{A5E04554-AD3B-491F-A4F5-CC0DBA25CACE}" type="presParOf" srcId="{D05CE447-0965-4D80-BFCB-49A0F9520927}" destId="{71068FF3-83FF-4445-B808-22E149F38735}" srcOrd="3" destOrd="0" presId="urn:microsoft.com/office/officeart/2008/layout/AlternatingHexagons"/>
    <dgm:cxn modelId="{0D96E63B-2222-440F-AAB3-8F81CC28547B}" type="presParOf" srcId="{D05CE447-0965-4D80-BFCB-49A0F9520927}" destId="{717C083C-35C8-4E32-93A5-A0CB67267331}" srcOrd="4" destOrd="0" presId="urn:microsoft.com/office/officeart/2008/layout/AlternatingHexagons"/>
    <dgm:cxn modelId="{1B7453FA-3DEE-42C6-944D-7AE5DEC0A9F0}" type="presParOf" srcId="{717C083C-35C8-4E32-93A5-A0CB67267331}" destId="{CDAF9C23-FD3A-4464-ADA5-27F8C86747B9}" srcOrd="0" destOrd="0" presId="urn:microsoft.com/office/officeart/2008/layout/AlternatingHexagons"/>
    <dgm:cxn modelId="{B25E256F-3EA8-4D00-9060-6E3555430CED}" type="presParOf" srcId="{717C083C-35C8-4E32-93A5-A0CB67267331}" destId="{A9531843-C08D-4155-9094-5DDAF7840AEC}" srcOrd="1" destOrd="0" presId="urn:microsoft.com/office/officeart/2008/layout/AlternatingHexagons"/>
    <dgm:cxn modelId="{FCB3ED66-B46C-431D-840F-49ABEBD19BAD}" type="presParOf" srcId="{717C083C-35C8-4E32-93A5-A0CB67267331}" destId="{D0B26B43-E54C-47CA-BAD3-6974ED4B0A06}" srcOrd="2" destOrd="0" presId="urn:microsoft.com/office/officeart/2008/layout/AlternatingHexagons"/>
    <dgm:cxn modelId="{5E7EF1F5-E9BE-4B54-B770-2D2A32CF8375}" type="presParOf" srcId="{717C083C-35C8-4E32-93A5-A0CB67267331}" destId="{8785CF20-D59A-451B-BCF4-6FD83E016A42}" srcOrd="3" destOrd="0" presId="urn:microsoft.com/office/officeart/2008/layout/AlternatingHexagons"/>
    <dgm:cxn modelId="{88E19869-2157-4B38-A0F1-8C5664019674}" type="presParOf" srcId="{717C083C-35C8-4E32-93A5-A0CB67267331}" destId="{752855CE-E772-4A2F-B89C-513DA405E03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9470C6-1468-4FC3-9E11-927837182CB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CFAE072-414A-4C9B-9D20-E4A76295EC4D}">
      <dgm:prSet phldrT="[Text]" custT="1"/>
      <dgm:spPr/>
      <dgm:t>
        <a:bodyPr/>
        <a:lstStyle/>
        <a:p>
          <a:r>
            <a:rPr lang="en-US" sz="1600" b="1" dirty="0" smtClean="0"/>
            <a:t>Marshall Fulbright</a:t>
          </a:r>
        </a:p>
        <a:p>
          <a:r>
            <a:rPr lang="en-US" sz="1400" i="1" dirty="0" smtClean="0"/>
            <a:t>Dean of Instruction</a:t>
          </a:r>
          <a:endParaRPr lang="en-US" sz="1400" i="1" dirty="0"/>
        </a:p>
      </dgm:t>
    </dgm:pt>
    <dgm:pt modelId="{A40A8EF3-6D77-405F-9BB8-A3C4286DB2DA}" type="parTrans" cxnId="{B3E64E75-FFF1-489D-96A2-F9E775BE0477}">
      <dgm:prSet/>
      <dgm:spPr/>
      <dgm:t>
        <a:bodyPr/>
        <a:lstStyle/>
        <a:p>
          <a:endParaRPr lang="en-US"/>
        </a:p>
      </dgm:t>
    </dgm:pt>
    <dgm:pt modelId="{DEAB1B50-6C83-40E5-A06E-59BC737FCA85}" type="sibTrans" cxnId="{B3E64E75-FFF1-489D-96A2-F9E775BE0477}">
      <dgm:prSet custT="1"/>
      <dgm:spPr/>
      <dgm:t>
        <a:bodyPr/>
        <a:lstStyle/>
        <a:p>
          <a:r>
            <a:rPr lang="en-US" sz="1600" b="1" dirty="0" smtClean="0"/>
            <a:t>Alex Spencer</a:t>
          </a:r>
        </a:p>
        <a:p>
          <a:r>
            <a:rPr lang="en-US" sz="1400" i="1" dirty="0" smtClean="0"/>
            <a:t>Educational Advisor</a:t>
          </a:r>
          <a:endParaRPr lang="en-US" sz="1400" i="1" dirty="0"/>
        </a:p>
      </dgm:t>
    </dgm:pt>
    <dgm:pt modelId="{70E63677-C3FC-48AB-9973-D8AE1CE943D8}">
      <dgm:prSet phldrT="[Text]" custT="1"/>
      <dgm:spPr/>
      <dgm:t>
        <a:bodyPr/>
        <a:lstStyle/>
        <a:p>
          <a:r>
            <a:rPr lang="en-US" sz="1400" dirty="0" smtClean="0"/>
            <a:t>Student Success Coaches by Program</a:t>
          </a:r>
          <a:endParaRPr lang="en-US" sz="1400" dirty="0"/>
        </a:p>
      </dgm:t>
    </dgm:pt>
    <dgm:pt modelId="{74CACF58-055A-4F8D-8A66-47BFB46B6FFD}" type="parTrans" cxnId="{2D11F23C-0FC9-4837-AA92-BCA6FFFD5A85}">
      <dgm:prSet/>
      <dgm:spPr/>
      <dgm:t>
        <a:bodyPr/>
        <a:lstStyle/>
        <a:p>
          <a:endParaRPr lang="en-US"/>
        </a:p>
      </dgm:t>
    </dgm:pt>
    <dgm:pt modelId="{7D661292-5A2A-4C33-B8B7-4B92AE3DDB79}" type="sibTrans" cxnId="{2D11F23C-0FC9-4837-AA92-BCA6FFFD5A85}">
      <dgm:prSet/>
      <dgm:spPr/>
      <dgm:t>
        <a:bodyPr/>
        <a:lstStyle/>
        <a:p>
          <a:endParaRPr lang="en-US"/>
        </a:p>
      </dgm:t>
    </dgm:pt>
    <dgm:pt modelId="{51232E90-676D-43A2-A105-A299D6BEDB36}">
      <dgm:prSet phldrT="[Text]" custT="1"/>
      <dgm:spPr/>
      <dgm:t>
        <a:bodyPr/>
        <a:lstStyle/>
        <a:p>
          <a:r>
            <a:rPr lang="en-US" sz="1600" b="1" dirty="0" smtClean="0"/>
            <a:t>Maria Jurado</a:t>
          </a:r>
        </a:p>
        <a:p>
          <a:r>
            <a:rPr lang="en-US" sz="1400" i="1" dirty="0" smtClean="0"/>
            <a:t>Counselor</a:t>
          </a:r>
          <a:endParaRPr lang="en-US" sz="1400" i="1" dirty="0"/>
        </a:p>
      </dgm:t>
    </dgm:pt>
    <dgm:pt modelId="{A6A38217-60BF-468F-B3C0-A54595EDDF10}" type="parTrans" cxnId="{393F55E9-8F58-4819-BE0E-4E99D236EF6E}">
      <dgm:prSet/>
      <dgm:spPr/>
      <dgm:t>
        <a:bodyPr/>
        <a:lstStyle/>
        <a:p>
          <a:endParaRPr lang="en-US"/>
        </a:p>
      </dgm:t>
    </dgm:pt>
    <dgm:pt modelId="{34D5E23F-3AF2-48AD-A881-67E9C59D83BB}" type="sibTrans" cxnId="{393F55E9-8F58-4819-BE0E-4E99D236EF6E}">
      <dgm:prSet custT="1"/>
      <dgm:spPr/>
      <dgm:t>
        <a:bodyPr/>
        <a:lstStyle/>
        <a:p>
          <a:r>
            <a:rPr lang="en-US" sz="1600" b="1" dirty="0" smtClean="0"/>
            <a:t>Lisa Martin</a:t>
          </a:r>
        </a:p>
        <a:p>
          <a:r>
            <a:rPr lang="en-US" sz="1400" i="1" dirty="0" smtClean="0"/>
            <a:t>Counselor</a:t>
          </a:r>
          <a:endParaRPr lang="en-US" sz="1400" i="1" dirty="0"/>
        </a:p>
      </dgm:t>
    </dgm:pt>
    <dgm:pt modelId="{E78501A3-5B80-4001-91C9-85D8BB6B0117}">
      <dgm:prSet phldrT="[Text]" custT="1"/>
      <dgm:spPr/>
      <dgm:t>
        <a:bodyPr/>
        <a:lstStyle/>
        <a:p>
          <a:r>
            <a:rPr lang="en-US" sz="1600" b="1" dirty="0" smtClean="0"/>
            <a:t>Courtney Buchanan </a:t>
          </a:r>
          <a:r>
            <a:rPr lang="en-US" sz="1400" i="1" dirty="0" smtClean="0"/>
            <a:t>Faculty Lead</a:t>
          </a:r>
          <a:endParaRPr lang="en-US" sz="1400" i="1" dirty="0"/>
        </a:p>
      </dgm:t>
    </dgm:pt>
    <dgm:pt modelId="{8D890B2C-51EE-45CE-9C5F-D460705AA3B0}" type="parTrans" cxnId="{740DB7A9-6D52-4423-910A-C299713D94CC}">
      <dgm:prSet/>
      <dgm:spPr/>
      <dgm:t>
        <a:bodyPr/>
        <a:lstStyle/>
        <a:p>
          <a:endParaRPr lang="en-US"/>
        </a:p>
      </dgm:t>
    </dgm:pt>
    <dgm:pt modelId="{077CD892-28F0-449B-AFF3-715D2E22BAD5}" type="sibTrans" cxnId="{740DB7A9-6D52-4423-910A-C299713D94CC}">
      <dgm:prSet custT="1"/>
      <dgm:spPr/>
      <dgm:t>
        <a:bodyPr/>
        <a:lstStyle/>
        <a:p>
          <a:r>
            <a:rPr lang="en-US" sz="1600" b="1" dirty="0" smtClean="0"/>
            <a:t>Sarah Burnett</a:t>
          </a:r>
        </a:p>
        <a:p>
          <a:r>
            <a:rPr lang="en-US" sz="1400" i="1" dirty="0" smtClean="0"/>
            <a:t>Faculty Lead</a:t>
          </a:r>
          <a:endParaRPr lang="en-US" sz="1400" i="1" dirty="0"/>
        </a:p>
      </dgm:t>
    </dgm:pt>
    <dgm:pt modelId="{DF9B9B3F-65CC-4A27-949F-FC61F3758670}">
      <dgm:prSet phldrT="[Text]" custT="1"/>
      <dgm:spPr/>
      <dgm:t>
        <a:bodyPr/>
        <a:lstStyle/>
        <a:p>
          <a:r>
            <a:rPr lang="en-US" sz="1400" dirty="0" smtClean="0"/>
            <a:t>School Ambassadors TBD</a:t>
          </a:r>
        </a:p>
      </dgm:t>
    </dgm:pt>
    <dgm:pt modelId="{DB204356-C2FA-4548-89EC-15742510E36D}" type="parTrans" cxnId="{F1EBE040-55F9-44F1-BFEE-2172A7BC0729}">
      <dgm:prSet/>
      <dgm:spPr/>
      <dgm:t>
        <a:bodyPr/>
        <a:lstStyle/>
        <a:p>
          <a:endParaRPr lang="en-US"/>
        </a:p>
      </dgm:t>
    </dgm:pt>
    <dgm:pt modelId="{0295D8D8-0CE5-4372-AFD8-6DA02FB0049F}" type="sibTrans" cxnId="{F1EBE040-55F9-44F1-BFEE-2172A7BC0729}">
      <dgm:prSet/>
      <dgm:spPr/>
      <dgm:t>
        <a:bodyPr/>
        <a:lstStyle/>
        <a:p>
          <a:endParaRPr lang="en-US"/>
        </a:p>
      </dgm:t>
    </dgm:pt>
    <dgm:pt modelId="{D05CE447-0965-4D80-BFCB-49A0F9520927}" type="pres">
      <dgm:prSet presAssocID="{049470C6-1468-4FC3-9E11-927837182CB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BBF9EB4-7FBD-4B23-84A0-B6E0FA56D629}" type="pres">
      <dgm:prSet presAssocID="{FCFAE072-414A-4C9B-9D20-E4A76295EC4D}" presName="composite" presStyleCnt="0"/>
      <dgm:spPr/>
    </dgm:pt>
    <dgm:pt modelId="{70763CD9-B7AC-4A01-BD9C-9FBE794C63A5}" type="pres">
      <dgm:prSet presAssocID="{FCFAE072-414A-4C9B-9D20-E4A76295EC4D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A42DF7-BCE4-42B0-93BC-2E5768BFF8D9}" type="pres">
      <dgm:prSet presAssocID="{FCFAE072-414A-4C9B-9D20-E4A76295EC4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9D963-9399-4A06-986D-E3B63BA56511}" type="pres">
      <dgm:prSet presAssocID="{FCFAE072-414A-4C9B-9D20-E4A76295EC4D}" presName="BalanceSpacing" presStyleCnt="0"/>
      <dgm:spPr/>
    </dgm:pt>
    <dgm:pt modelId="{00FEFAD7-E818-46BA-ABA7-E7748EED5F8F}" type="pres">
      <dgm:prSet presAssocID="{FCFAE072-414A-4C9B-9D20-E4A76295EC4D}" presName="BalanceSpacing1" presStyleCnt="0"/>
      <dgm:spPr/>
    </dgm:pt>
    <dgm:pt modelId="{555F5FD7-3163-46D6-9097-CA09863BA420}" type="pres">
      <dgm:prSet presAssocID="{DEAB1B50-6C83-40E5-A06E-59BC737FCA85}" presName="Accent1Text" presStyleLbl="node1" presStyleIdx="1" presStyleCnt="6"/>
      <dgm:spPr/>
      <dgm:t>
        <a:bodyPr/>
        <a:lstStyle/>
        <a:p>
          <a:endParaRPr lang="en-US"/>
        </a:p>
      </dgm:t>
    </dgm:pt>
    <dgm:pt modelId="{6A02AD19-FEC3-4D7C-9088-1052C9F67483}" type="pres">
      <dgm:prSet presAssocID="{DEAB1B50-6C83-40E5-A06E-59BC737FCA85}" presName="spaceBetweenRectangles" presStyleCnt="0"/>
      <dgm:spPr/>
    </dgm:pt>
    <dgm:pt modelId="{0A9AC849-54BE-4417-BB84-80DEC18B3573}" type="pres">
      <dgm:prSet presAssocID="{51232E90-676D-43A2-A105-A299D6BEDB36}" presName="composite" presStyleCnt="0"/>
      <dgm:spPr/>
    </dgm:pt>
    <dgm:pt modelId="{0962B6BF-50B4-4752-AD69-9EE582CC5E51}" type="pres">
      <dgm:prSet presAssocID="{51232E90-676D-43A2-A105-A299D6BEDB36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695A3-AD20-4E81-9EB4-9B3B7CD7DC65}" type="pres">
      <dgm:prSet presAssocID="{51232E90-676D-43A2-A105-A299D6BEDB3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AC662-EA70-44DA-8E56-6BC601F9FB35}" type="pres">
      <dgm:prSet presAssocID="{51232E90-676D-43A2-A105-A299D6BEDB36}" presName="BalanceSpacing" presStyleCnt="0"/>
      <dgm:spPr/>
    </dgm:pt>
    <dgm:pt modelId="{2AC1A60B-65A7-4308-8FEE-C3858451D0C3}" type="pres">
      <dgm:prSet presAssocID="{51232E90-676D-43A2-A105-A299D6BEDB36}" presName="BalanceSpacing1" presStyleCnt="0"/>
      <dgm:spPr/>
    </dgm:pt>
    <dgm:pt modelId="{0447688C-544A-46BA-86A3-569769C9ACA3}" type="pres">
      <dgm:prSet presAssocID="{34D5E23F-3AF2-48AD-A881-67E9C59D83BB}" presName="Accent1Text" presStyleLbl="node1" presStyleIdx="3" presStyleCnt="6"/>
      <dgm:spPr/>
      <dgm:t>
        <a:bodyPr/>
        <a:lstStyle/>
        <a:p>
          <a:endParaRPr lang="en-US"/>
        </a:p>
      </dgm:t>
    </dgm:pt>
    <dgm:pt modelId="{71068FF3-83FF-4445-B808-22E149F38735}" type="pres">
      <dgm:prSet presAssocID="{34D5E23F-3AF2-48AD-A881-67E9C59D83BB}" presName="spaceBetweenRectangles" presStyleCnt="0"/>
      <dgm:spPr/>
    </dgm:pt>
    <dgm:pt modelId="{717C083C-35C8-4E32-93A5-A0CB67267331}" type="pres">
      <dgm:prSet presAssocID="{E78501A3-5B80-4001-91C9-85D8BB6B0117}" presName="composite" presStyleCnt="0"/>
      <dgm:spPr/>
    </dgm:pt>
    <dgm:pt modelId="{CDAF9C23-FD3A-4464-ADA5-27F8C86747B9}" type="pres">
      <dgm:prSet presAssocID="{E78501A3-5B80-4001-91C9-85D8BB6B0117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31843-C08D-4155-9094-5DDAF7840AEC}" type="pres">
      <dgm:prSet presAssocID="{E78501A3-5B80-4001-91C9-85D8BB6B011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26B43-E54C-47CA-BAD3-6974ED4B0A06}" type="pres">
      <dgm:prSet presAssocID="{E78501A3-5B80-4001-91C9-85D8BB6B0117}" presName="BalanceSpacing" presStyleCnt="0"/>
      <dgm:spPr/>
    </dgm:pt>
    <dgm:pt modelId="{8785CF20-D59A-451B-BCF4-6FD83E016A42}" type="pres">
      <dgm:prSet presAssocID="{E78501A3-5B80-4001-91C9-85D8BB6B0117}" presName="BalanceSpacing1" presStyleCnt="0"/>
      <dgm:spPr/>
    </dgm:pt>
    <dgm:pt modelId="{752855CE-E772-4A2F-B89C-513DA405E031}" type="pres">
      <dgm:prSet presAssocID="{077CD892-28F0-449B-AFF3-715D2E22BAD5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740DB7A9-6D52-4423-910A-C299713D94CC}" srcId="{049470C6-1468-4FC3-9E11-927837182CB6}" destId="{E78501A3-5B80-4001-91C9-85D8BB6B0117}" srcOrd="2" destOrd="0" parTransId="{8D890B2C-51EE-45CE-9C5F-D460705AA3B0}" sibTransId="{077CD892-28F0-449B-AFF3-715D2E22BAD5}"/>
    <dgm:cxn modelId="{00917257-EB4D-4BCA-8084-46DDE6C56E1D}" type="presOf" srcId="{DEAB1B50-6C83-40E5-A06E-59BC737FCA85}" destId="{555F5FD7-3163-46D6-9097-CA09863BA420}" srcOrd="0" destOrd="0" presId="urn:microsoft.com/office/officeart/2008/layout/AlternatingHexagons"/>
    <dgm:cxn modelId="{393F55E9-8F58-4819-BE0E-4E99D236EF6E}" srcId="{049470C6-1468-4FC3-9E11-927837182CB6}" destId="{51232E90-676D-43A2-A105-A299D6BEDB36}" srcOrd="1" destOrd="0" parTransId="{A6A38217-60BF-468F-B3C0-A54595EDDF10}" sibTransId="{34D5E23F-3AF2-48AD-A881-67E9C59D83BB}"/>
    <dgm:cxn modelId="{768ED7CD-4B90-4BAE-96DC-BFDAD166CC96}" type="presOf" srcId="{70E63677-C3FC-48AB-9973-D8AE1CE943D8}" destId="{B8A42DF7-BCE4-42B0-93BC-2E5768BFF8D9}" srcOrd="0" destOrd="0" presId="urn:microsoft.com/office/officeart/2008/layout/AlternatingHexagons"/>
    <dgm:cxn modelId="{13AE8A6C-22AC-42CD-A74D-D636971C7249}" type="presOf" srcId="{077CD892-28F0-449B-AFF3-715D2E22BAD5}" destId="{752855CE-E772-4A2F-B89C-513DA405E031}" srcOrd="0" destOrd="0" presId="urn:microsoft.com/office/officeart/2008/layout/AlternatingHexagons"/>
    <dgm:cxn modelId="{46226CBD-769B-423E-9851-16302BAC67F1}" type="presOf" srcId="{049470C6-1468-4FC3-9E11-927837182CB6}" destId="{D05CE447-0965-4D80-BFCB-49A0F9520927}" srcOrd="0" destOrd="0" presId="urn:microsoft.com/office/officeart/2008/layout/AlternatingHexagons"/>
    <dgm:cxn modelId="{B3E64E75-FFF1-489D-96A2-F9E775BE0477}" srcId="{049470C6-1468-4FC3-9E11-927837182CB6}" destId="{FCFAE072-414A-4C9B-9D20-E4A76295EC4D}" srcOrd="0" destOrd="0" parTransId="{A40A8EF3-6D77-405F-9BB8-A3C4286DB2DA}" sibTransId="{DEAB1B50-6C83-40E5-A06E-59BC737FCA85}"/>
    <dgm:cxn modelId="{87EDF706-C13B-42DC-993D-71D4D7423DC1}" type="presOf" srcId="{51232E90-676D-43A2-A105-A299D6BEDB36}" destId="{0962B6BF-50B4-4752-AD69-9EE582CC5E51}" srcOrd="0" destOrd="0" presId="urn:microsoft.com/office/officeart/2008/layout/AlternatingHexagons"/>
    <dgm:cxn modelId="{E7CA34E8-3116-4FAA-8A44-E238B1731FEC}" type="presOf" srcId="{DF9B9B3F-65CC-4A27-949F-FC61F3758670}" destId="{A9531843-C08D-4155-9094-5DDAF7840AEC}" srcOrd="0" destOrd="0" presId="urn:microsoft.com/office/officeart/2008/layout/AlternatingHexagons"/>
    <dgm:cxn modelId="{ED9041E7-2103-417C-A567-632932D73715}" type="presOf" srcId="{E78501A3-5B80-4001-91C9-85D8BB6B0117}" destId="{CDAF9C23-FD3A-4464-ADA5-27F8C86747B9}" srcOrd="0" destOrd="0" presId="urn:microsoft.com/office/officeart/2008/layout/AlternatingHexagons"/>
    <dgm:cxn modelId="{2D11F23C-0FC9-4837-AA92-BCA6FFFD5A85}" srcId="{FCFAE072-414A-4C9B-9D20-E4A76295EC4D}" destId="{70E63677-C3FC-48AB-9973-D8AE1CE943D8}" srcOrd="0" destOrd="0" parTransId="{74CACF58-055A-4F8D-8A66-47BFB46B6FFD}" sibTransId="{7D661292-5A2A-4C33-B8B7-4B92AE3DDB79}"/>
    <dgm:cxn modelId="{17F84548-B9A5-44FE-984A-BAD0165C958F}" type="presOf" srcId="{34D5E23F-3AF2-48AD-A881-67E9C59D83BB}" destId="{0447688C-544A-46BA-86A3-569769C9ACA3}" srcOrd="0" destOrd="0" presId="urn:microsoft.com/office/officeart/2008/layout/AlternatingHexagons"/>
    <dgm:cxn modelId="{F1EBE040-55F9-44F1-BFEE-2172A7BC0729}" srcId="{E78501A3-5B80-4001-91C9-85D8BB6B0117}" destId="{DF9B9B3F-65CC-4A27-949F-FC61F3758670}" srcOrd="0" destOrd="0" parTransId="{DB204356-C2FA-4548-89EC-15742510E36D}" sibTransId="{0295D8D8-0CE5-4372-AFD8-6DA02FB0049F}"/>
    <dgm:cxn modelId="{E433902F-DADE-4316-8483-32826501E5F8}" type="presOf" srcId="{FCFAE072-414A-4C9B-9D20-E4A76295EC4D}" destId="{70763CD9-B7AC-4A01-BD9C-9FBE794C63A5}" srcOrd="0" destOrd="0" presId="urn:microsoft.com/office/officeart/2008/layout/AlternatingHexagons"/>
    <dgm:cxn modelId="{171DFD46-32F8-48E0-BA9C-6435F7E1B083}" type="presParOf" srcId="{D05CE447-0965-4D80-BFCB-49A0F9520927}" destId="{8BBF9EB4-7FBD-4B23-84A0-B6E0FA56D629}" srcOrd="0" destOrd="0" presId="urn:microsoft.com/office/officeart/2008/layout/AlternatingHexagons"/>
    <dgm:cxn modelId="{D5B8A2FC-C211-40D9-906A-0B8DE65ACD21}" type="presParOf" srcId="{8BBF9EB4-7FBD-4B23-84A0-B6E0FA56D629}" destId="{70763CD9-B7AC-4A01-BD9C-9FBE794C63A5}" srcOrd="0" destOrd="0" presId="urn:microsoft.com/office/officeart/2008/layout/AlternatingHexagons"/>
    <dgm:cxn modelId="{08B3F220-5478-4BDD-A112-611E630D3283}" type="presParOf" srcId="{8BBF9EB4-7FBD-4B23-84A0-B6E0FA56D629}" destId="{B8A42DF7-BCE4-42B0-93BC-2E5768BFF8D9}" srcOrd="1" destOrd="0" presId="urn:microsoft.com/office/officeart/2008/layout/AlternatingHexagons"/>
    <dgm:cxn modelId="{E6B15E44-0A02-4495-ABD2-F3C9CC36E645}" type="presParOf" srcId="{8BBF9EB4-7FBD-4B23-84A0-B6E0FA56D629}" destId="{3339D963-9399-4A06-986D-E3B63BA56511}" srcOrd="2" destOrd="0" presId="urn:microsoft.com/office/officeart/2008/layout/AlternatingHexagons"/>
    <dgm:cxn modelId="{B215D355-E605-4F90-9CBF-431E71D79ACB}" type="presParOf" srcId="{8BBF9EB4-7FBD-4B23-84A0-B6E0FA56D629}" destId="{00FEFAD7-E818-46BA-ABA7-E7748EED5F8F}" srcOrd="3" destOrd="0" presId="urn:microsoft.com/office/officeart/2008/layout/AlternatingHexagons"/>
    <dgm:cxn modelId="{460B4DD9-53F6-4C2F-8480-6CD785E25AB7}" type="presParOf" srcId="{8BBF9EB4-7FBD-4B23-84A0-B6E0FA56D629}" destId="{555F5FD7-3163-46D6-9097-CA09863BA420}" srcOrd="4" destOrd="0" presId="urn:microsoft.com/office/officeart/2008/layout/AlternatingHexagons"/>
    <dgm:cxn modelId="{A0D30798-31CB-4AC2-9E9C-C2E41A5E094E}" type="presParOf" srcId="{D05CE447-0965-4D80-BFCB-49A0F9520927}" destId="{6A02AD19-FEC3-4D7C-9088-1052C9F67483}" srcOrd="1" destOrd="0" presId="urn:microsoft.com/office/officeart/2008/layout/AlternatingHexagons"/>
    <dgm:cxn modelId="{ADE324C0-86FD-497B-BFA1-7DD4122CA992}" type="presParOf" srcId="{D05CE447-0965-4D80-BFCB-49A0F9520927}" destId="{0A9AC849-54BE-4417-BB84-80DEC18B3573}" srcOrd="2" destOrd="0" presId="urn:microsoft.com/office/officeart/2008/layout/AlternatingHexagons"/>
    <dgm:cxn modelId="{5AB86EB0-C79D-469D-AB1F-E4B9571186BC}" type="presParOf" srcId="{0A9AC849-54BE-4417-BB84-80DEC18B3573}" destId="{0962B6BF-50B4-4752-AD69-9EE582CC5E51}" srcOrd="0" destOrd="0" presId="urn:microsoft.com/office/officeart/2008/layout/AlternatingHexagons"/>
    <dgm:cxn modelId="{9BAD6807-4C1F-4CA0-A38B-E809D7457588}" type="presParOf" srcId="{0A9AC849-54BE-4417-BB84-80DEC18B3573}" destId="{234695A3-AD20-4E81-9EB4-9B3B7CD7DC65}" srcOrd="1" destOrd="0" presId="urn:microsoft.com/office/officeart/2008/layout/AlternatingHexagons"/>
    <dgm:cxn modelId="{35860A49-38CE-4816-969A-4A48842C9562}" type="presParOf" srcId="{0A9AC849-54BE-4417-BB84-80DEC18B3573}" destId="{B85AC662-EA70-44DA-8E56-6BC601F9FB35}" srcOrd="2" destOrd="0" presId="urn:microsoft.com/office/officeart/2008/layout/AlternatingHexagons"/>
    <dgm:cxn modelId="{D6568B05-4EA6-46FB-A42D-ECB9E8D42614}" type="presParOf" srcId="{0A9AC849-54BE-4417-BB84-80DEC18B3573}" destId="{2AC1A60B-65A7-4308-8FEE-C3858451D0C3}" srcOrd="3" destOrd="0" presId="urn:microsoft.com/office/officeart/2008/layout/AlternatingHexagons"/>
    <dgm:cxn modelId="{DD9DED1E-9807-4655-8F5D-D4DE23EDF604}" type="presParOf" srcId="{0A9AC849-54BE-4417-BB84-80DEC18B3573}" destId="{0447688C-544A-46BA-86A3-569769C9ACA3}" srcOrd="4" destOrd="0" presId="urn:microsoft.com/office/officeart/2008/layout/AlternatingHexagons"/>
    <dgm:cxn modelId="{A5E04554-AD3B-491F-A4F5-CC0DBA25CACE}" type="presParOf" srcId="{D05CE447-0965-4D80-BFCB-49A0F9520927}" destId="{71068FF3-83FF-4445-B808-22E149F38735}" srcOrd="3" destOrd="0" presId="urn:microsoft.com/office/officeart/2008/layout/AlternatingHexagons"/>
    <dgm:cxn modelId="{0D96E63B-2222-440F-AAB3-8F81CC28547B}" type="presParOf" srcId="{D05CE447-0965-4D80-BFCB-49A0F9520927}" destId="{717C083C-35C8-4E32-93A5-A0CB67267331}" srcOrd="4" destOrd="0" presId="urn:microsoft.com/office/officeart/2008/layout/AlternatingHexagons"/>
    <dgm:cxn modelId="{1B7453FA-3DEE-42C6-944D-7AE5DEC0A9F0}" type="presParOf" srcId="{717C083C-35C8-4E32-93A5-A0CB67267331}" destId="{CDAF9C23-FD3A-4464-ADA5-27F8C86747B9}" srcOrd="0" destOrd="0" presId="urn:microsoft.com/office/officeart/2008/layout/AlternatingHexagons"/>
    <dgm:cxn modelId="{B25E256F-3EA8-4D00-9060-6E3555430CED}" type="presParOf" srcId="{717C083C-35C8-4E32-93A5-A0CB67267331}" destId="{A9531843-C08D-4155-9094-5DDAF7840AEC}" srcOrd="1" destOrd="0" presId="urn:microsoft.com/office/officeart/2008/layout/AlternatingHexagons"/>
    <dgm:cxn modelId="{FCB3ED66-B46C-431D-840F-49ABEBD19BAD}" type="presParOf" srcId="{717C083C-35C8-4E32-93A5-A0CB67267331}" destId="{D0B26B43-E54C-47CA-BAD3-6974ED4B0A06}" srcOrd="2" destOrd="0" presId="urn:microsoft.com/office/officeart/2008/layout/AlternatingHexagons"/>
    <dgm:cxn modelId="{5E7EF1F5-E9BE-4B54-B770-2D2A32CF8375}" type="presParOf" srcId="{717C083C-35C8-4E32-93A5-A0CB67267331}" destId="{8785CF20-D59A-451B-BCF4-6FD83E016A42}" srcOrd="3" destOrd="0" presId="urn:microsoft.com/office/officeart/2008/layout/AlternatingHexagons"/>
    <dgm:cxn modelId="{88E19869-2157-4B38-A0F1-8C5664019674}" type="presParOf" srcId="{717C083C-35C8-4E32-93A5-A0CB67267331}" destId="{752855CE-E772-4A2F-B89C-513DA405E03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9470C6-1468-4FC3-9E11-927837182CB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CFAE072-414A-4C9B-9D20-E4A76295EC4D}">
      <dgm:prSet phldrT="[Text]" custT="1"/>
      <dgm:spPr/>
      <dgm:t>
        <a:bodyPr/>
        <a:lstStyle/>
        <a:p>
          <a:r>
            <a:rPr lang="en-US" sz="1600" b="1" dirty="0" smtClean="0"/>
            <a:t>Jason Parks</a:t>
          </a:r>
        </a:p>
        <a:p>
          <a:r>
            <a:rPr lang="en-US" sz="1400" i="1" dirty="0" smtClean="0"/>
            <a:t>Dean of Instruction</a:t>
          </a:r>
          <a:endParaRPr lang="en-US" sz="1400" i="1" dirty="0"/>
        </a:p>
      </dgm:t>
    </dgm:pt>
    <dgm:pt modelId="{A40A8EF3-6D77-405F-9BB8-A3C4286DB2DA}" type="parTrans" cxnId="{B3E64E75-FFF1-489D-96A2-F9E775BE0477}">
      <dgm:prSet/>
      <dgm:spPr/>
      <dgm:t>
        <a:bodyPr/>
        <a:lstStyle/>
        <a:p>
          <a:endParaRPr lang="en-US"/>
        </a:p>
      </dgm:t>
    </dgm:pt>
    <dgm:pt modelId="{DEAB1B50-6C83-40E5-A06E-59BC737FCA85}" type="sibTrans" cxnId="{B3E64E75-FFF1-489D-96A2-F9E775BE0477}">
      <dgm:prSet custT="1"/>
      <dgm:spPr/>
      <dgm:t>
        <a:bodyPr/>
        <a:lstStyle/>
        <a:p>
          <a:r>
            <a:rPr lang="en-US" sz="1600" b="1" dirty="0" err="1" smtClean="0"/>
            <a:t>Nelya</a:t>
          </a:r>
          <a:r>
            <a:rPr lang="en-US" sz="1600" b="1" dirty="0" smtClean="0"/>
            <a:t> </a:t>
          </a:r>
          <a:r>
            <a:rPr lang="en-US" sz="1600" b="1" dirty="0" err="1" smtClean="0"/>
            <a:t>Parada</a:t>
          </a:r>
          <a:endParaRPr lang="en-US" sz="1600" b="1" dirty="0" smtClean="0"/>
        </a:p>
        <a:p>
          <a:r>
            <a:rPr lang="en-US" sz="1400" i="1" dirty="0" smtClean="0"/>
            <a:t>Educational Advisor</a:t>
          </a:r>
          <a:endParaRPr lang="en-US" sz="1400" i="1" dirty="0"/>
        </a:p>
      </dgm:t>
    </dgm:pt>
    <dgm:pt modelId="{70E63677-C3FC-48AB-9973-D8AE1CE943D8}">
      <dgm:prSet phldrT="[Text]" custT="1"/>
      <dgm:spPr/>
      <dgm:t>
        <a:bodyPr/>
        <a:lstStyle/>
        <a:p>
          <a:r>
            <a:rPr lang="en-US" sz="1400" dirty="0" smtClean="0"/>
            <a:t>Student Success Coaches by Program</a:t>
          </a:r>
          <a:endParaRPr lang="en-US" sz="1400" dirty="0"/>
        </a:p>
      </dgm:t>
    </dgm:pt>
    <dgm:pt modelId="{74CACF58-055A-4F8D-8A66-47BFB46B6FFD}" type="parTrans" cxnId="{2D11F23C-0FC9-4837-AA92-BCA6FFFD5A85}">
      <dgm:prSet/>
      <dgm:spPr/>
      <dgm:t>
        <a:bodyPr/>
        <a:lstStyle/>
        <a:p>
          <a:endParaRPr lang="en-US"/>
        </a:p>
      </dgm:t>
    </dgm:pt>
    <dgm:pt modelId="{7D661292-5A2A-4C33-B8B7-4B92AE3DDB79}" type="sibTrans" cxnId="{2D11F23C-0FC9-4837-AA92-BCA6FFFD5A85}">
      <dgm:prSet/>
      <dgm:spPr/>
      <dgm:t>
        <a:bodyPr/>
        <a:lstStyle/>
        <a:p>
          <a:endParaRPr lang="en-US"/>
        </a:p>
      </dgm:t>
    </dgm:pt>
    <dgm:pt modelId="{51232E90-676D-43A2-A105-A299D6BEDB36}">
      <dgm:prSet phldrT="[Text]" custT="1"/>
      <dgm:spPr/>
      <dgm:t>
        <a:bodyPr/>
        <a:lstStyle/>
        <a:p>
          <a:r>
            <a:rPr lang="en-US" sz="1600" b="1" dirty="0" smtClean="0"/>
            <a:t>David Payan </a:t>
          </a:r>
          <a:r>
            <a:rPr lang="en-US" sz="1600" i="1" dirty="0" smtClean="0"/>
            <a:t>Counselor</a:t>
          </a:r>
          <a:endParaRPr lang="en-US" sz="1400" i="1" dirty="0"/>
        </a:p>
      </dgm:t>
    </dgm:pt>
    <dgm:pt modelId="{A6A38217-60BF-468F-B3C0-A54595EDDF10}" type="parTrans" cxnId="{393F55E9-8F58-4819-BE0E-4E99D236EF6E}">
      <dgm:prSet/>
      <dgm:spPr/>
      <dgm:t>
        <a:bodyPr/>
        <a:lstStyle/>
        <a:p>
          <a:endParaRPr lang="en-US"/>
        </a:p>
      </dgm:t>
    </dgm:pt>
    <dgm:pt modelId="{34D5E23F-3AF2-48AD-A881-67E9C59D83BB}" type="sibTrans" cxnId="{393F55E9-8F58-4819-BE0E-4E99D236EF6E}">
      <dgm:prSet custT="1"/>
      <dgm:spPr/>
      <dgm:t>
        <a:bodyPr/>
        <a:lstStyle/>
        <a:p>
          <a:r>
            <a:rPr lang="en-US" sz="1600" b="1" dirty="0" smtClean="0"/>
            <a:t>Marissa </a:t>
          </a:r>
          <a:r>
            <a:rPr lang="en-US" sz="1600" b="1" dirty="0" err="1" smtClean="0"/>
            <a:t>Illiscupidez</a:t>
          </a:r>
          <a:r>
            <a:rPr lang="en-US" sz="1600" b="1" dirty="0" smtClean="0"/>
            <a:t> </a:t>
          </a:r>
          <a:r>
            <a:rPr lang="en-US" sz="1600" i="1" dirty="0" smtClean="0"/>
            <a:t>Counselor</a:t>
          </a:r>
          <a:endParaRPr lang="en-US" sz="1400" i="1" dirty="0"/>
        </a:p>
      </dgm:t>
    </dgm:pt>
    <dgm:pt modelId="{E78501A3-5B80-4001-91C9-85D8BB6B0117}">
      <dgm:prSet phldrT="[Text]" custT="1"/>
      <dgm:spPr/>
      <dgm:t>
        <a:bodyPr/>
        <a:lstStyle/>
        <a:p>
          <a:r>
            <a:rPr lang="en-US" sz="1600" b="1" dirty="0" smtClean="0"/>
            <a:t>Patty Worsham </a:t>
          </a:r>
          <a:r>
            <a:rPr lang="en-US" sz="1400" i="1" dirty="0" smtClean="0"/>
            <a:t>Faculty Lead</a:t>
          </a:r>
          <a:endParaRPr lang="en-US" sz="1400" i="1" dirty="0"/>
        </a:p>
      </dgm:t>
    </dgm:pt>
    <dgm:pt modelId="{8D890B2C-51EE-45CE-9C5F-D460705AA3B0}" type="parTrans" cxnId="{740DB7A9-6D52-4423-910A-C299713D94CC}">
      <dgm:prSet/>
      <dgm:spPr/>
      <dgm:t>
        <a:bodyPr/>
        <a:lstStyle/>
        <a:p>
          <a:endParaRPr lang="en-US"/>
        </a:p>
      </dgm:t>
    </dgm:pt>
    <dgm:pt modelId="{077CD892-28F0-449B-AFF3-715D2E22BAD5}" type="sibTrans" cxnId="{740DB7A9-6D52-4423-910A-C299713D94CC}">
      <dgm:prSet custT="1"/>
      <dgm:spPr/>
      <dgm:t>
        <a:bodyPr/>
        <a:lstStyle/>
        <a:p>
          <a:r>
            <a:rPr lang="en-US" sz="1600" b="1" dirty="0" smtClean="0"/>
            <a:t>Rex Beck</a:t>
          </a:r>
        </a:p>
        <a:p>
          <a:r>
            <a:rPr lang="en-US" sz="1400" i="1" dirty="0" smtClean="0"/>
            <a:t>Faculty Lead</a:t>
          </a:r>
          <a:endParaRPr lang="en-US" sz="1400" i="1" dirty="0"/>
        </a:p>
      </dgm:t>
    </dgm:pt>
    <dgm:pt modelId="{DF9B9B3F-65CC-4A27-949F-FC61F3758670}">
      <dgm:prSet phldrT="[Text]" custT="1"/>
      <dgm:spPr/>
      <dgm:t>
        <a:bodyPr/>
        <a:lstStyle/>
        <a:p>
          <a:r>
            <a:rPr lang="en-US" sz="1400" dirty="0" smtClean="0"/>
            <a:t>School Ambassadors TBD</a:t>
          </a:r>
        </a:p>
      </dgm:t>
    </dgm:pt>
    <dgm:pt modelId="{DB204356-C2FA-4548-89EC-15742510E36D}" type="parTrans" cxnId="{F1EBE040-55F9-44F1-BFEE-2172A7BC0729}">
      <dgm:prSet/>
      <dgm:spPr/>
      <dgm:t>
        <a:bodyPr/>
        <a:lstStyle/>
        <a:p>
          <a:endParaRPr lang="en-US"/>
        </a:p>
      </dgm:t>
    </dgm:pt>
    <dgm:pt modelId="{0295D8D8-0CE5-4372-AFD8-6DA02FB0049F}" type="sibTrans" cxnId="{F1EBE040-55F9-44F1-BFEE-2172A7BC0729}">
      <dgm:prSet/>
      <dgm:spPr/>
      <dgm:t>
        <a:bodyPr/>
        <a:lstStyle/>
        <a:p>
          <a:endParaRPr lang="en-US"/>
        </a:p>
      </dgm:t>
    </dgm:pt>
    <dgm:pt modelId="{D05CE447-0965-4D80-BFCB-49A0F9520927}" type="pres">
      <dgm:prSet presAssocID="{049470C6-1468-4FC3-9E11-927837182CB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BBF9EB4-7FBD-4B23-84A0-B6E0FA56D629}" type="pres">
      <dgm:prSet presAssocID="{FCFAE072-414A-4C9B-9D20-E4A76295EC4D}" presName="composite" presStyleCnt="0"/>
      <dgm:spPr/>
    </dgm:pt>
    <dgm:pt modelId="{70763CD9-B7AC-4A01-BD9C-9FBE794C63A5}" type="pres">
      <dgm:prSet presAssocID="{FCFAE072-414A-4C9B-9D20-E4A76295EC4D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A42DF7-BCE4-42B0-93BC-2E5768BFF8D9}" type="pres">
      <dgm:prSet presAssocID="{FCFAE072-414A-4C9B-9D20-E4A76295EC4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9D963-9399-4A06-986D-E3B63BA56511}" type="pres">
      <dgm:prSet presAssocID="{FCFAE072-414A-4C9B-9D20-E4A76295EC4D}" presName="BalanceSpacing" presStyleCnt="0"/>
      <dgm:spPr/>
    </dgm:pt>
    <dgm:pt modelId="{00FEFAD7-E818-46BA-ABA7-E7748EED5F8F}" type="pres">
      <dgm:prSet presAssocID="{FCFAE072-414A-4C9B-9D20-E4A76295EC4D}" presName="BalanceSpacing1" presStyleCnt="0"/>
      <dgm:spPr/>
    </dgm:pt>
    <dgm:pt modelId="{555F5FD7-3163-46D6-9097-CA09863BA420}" type="pres">
      <dgm:prSet presAssocID="{DEAB1B50-6C83-40E5-A06E-59BC737FCA85}" presName="Accent1Text" presStyleLbl="node1" presStyleIdx="1" presStyleCnt="6"/>
      <dgm:spPr/>
      <dgm:t>
        <a:bodyPr/>
        <a:lstStyle/>
        <a:p>
          <a:endParaRPr lang="en-US"/>
        </a:p>
      </dgm:t>
    </dgm:pt>
    <dgm:pt modelId="{6A02AD19-FEC3-4D7C-9088-1052C9F67483}" type="pres">
      <dgm:prSet presAssocID="{DEAB1B50-6C83-40E5-A06E-59BC737FCA85}" presName="spaceBetweenRectangles" presStyleCnt="0"/>
      <dgm:spPr/>
    </dgm:pt>
    <dgm:pt modelId="{0A9AC849-54BE-4417-BB84-80DEC18B3573}" type="pres">
      <dgm:prSet presAssocID="{51232E90-676D-43A2-A105-A299D6BEDB36}" presName="composite" presStyleCnt="0"/>
      <dgm:spPr/>
    </dgm:pt>
    <dgm:pt modelId="{0962B6BF-50B4-4752-AD69-9EE582CC5E51}" type="pres">
      <dgm:prSet presAssocID="{51232E90-676D-43A2-A105-A299D6BEDB36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695A3-AD20-4E81-9EB4-9B3B7CD7DC65}" type="pres">
      <dgm:prSet presAssocID="{51232E90-676D-43A2-A105-A299D6BEDB3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AC662-EA70-44DA-8E56-6BC601F9FB35}" type="pres">
      <dgm:prSet presAssocID="{51232E90-676D-43A2-A105-A299D6BEDB36}" presName="BalanceSpacing" presStyleCnt="0"/>
      <dgm:spPr/>
    </dgm:pt>
    <dgm:pt modelId="{2AC1A60B-65A7-4308-8FEE-C3858451D0C3}" type="pres">
      <dgm:prSet presAssocID="{51232E90-676D-43A2-A105-A299D6BEDB36}" presName="BalanceSpacing1" presStyleCnt="0"/>
      <dgm:spPr/>
    </dgm:pt>
    <dgm:pt modelId="{0447688C-544A-46BA-86A3-569769C9ACA3}" type="pres">
      <dgm:prSet presAssocID="{34D5E23F-3AF2-48AD-A881-67E9C59D83BB}" presName="Accent1Text" presStyleLbl="node1" presStyleIdx="3" presStyleCnt="6"/>
      <dgm:spPr/>
      <dgm:t>
        <a:bodyPr/>
        <a:lstStyle/>
        <a:p>
          <a:endParaRPr lang="en-US"/>
        </a:p>
      </dgm:t>
    </dgm:pt>
    <dgm:pt modelId="{71068FF3-83FF-4445-B808-22E149F38735}" type="pres">
      <dgm:prSet presAssocID="{34D5E23F-3AF2-48AD-A881-67E9C59D83BB}" presName="spaceBetweenRectangles" presStyleCnt="0"/>
      <dgm:spPr/>
    </dgm:pt>
    <dgm:pt modelId="{717C083C-35C8-4E32-93A5-A0CB67267331}" type="pres">
      <dgm:prSet presAssocID="{E78501A3-5B80-4001-91C9-85D8BB6B0117}" presName="composite" presStyleCnt="0"/>
      <dgm:spPr/>
    </dgm:pt>
    <dgm:pt modelId="{CDAF9C23-FD3A-4464-ADA5-27F8C86747B9}" type="pres">
      <dgm:prSet presAssocID="{E78501A3-5B80-4001-91C9-85D8BB6B0117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31843-C08D-4155-9094-5DDAF7840AEC}" type="pres">
      <dgm:prSet presAssocID="{E78501A3-5B80-4001-91C9-85D8BB6B011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26B43-E54C-47CA-BAD3-6974ED4B0A06}" type="pres">
      <dgm:prSet presAssocID="{E78501A3-5B80-4001-91C9-85D8BB6B0117}" presName="BalanceSpacing" presStyleCnt="0"/>
      <dgm:spPr/>
    </dgm:pt>
    <dgm:pt modelId="{8785CF20-D59A-451B-BCF4-6FD83E016A42}" type="pres">
      <dgm:prSet presAssocID="{E78501A3-5B80-4001-91C9-85D8BB6B0117}" presName="BalanceSpacing1" presStyleCnt="0"/>
      <dgm:spPr/>
    </dgm:pt>
    <dgm:pt modelId="{752855CE-E772-4A2F-B89C-513DA405E031}" type="pres">
      <dgm:prSet presAssocID="{077CD892-28F0-449B-AFF3-715D2E22BAD5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740DB7A9-6D52-4423-910A-C299713D94CC}" srcId="{049470C6-1468-4FC3-9E11-927837182CB6}" destId="{E78501A3-5B80-4001-91C9-85D8BB6B0117}" srcOrd="2" destOrd="0" parTransId="{8D890B2C-51EE-45CE-9C5F-D460705AA3B0}" sibTransId="{077CD892-28F0-449B-AFF3-715D2E22BAD5}"/>
    <dgm:cxn modelId="{00917257-EB4D-4BCA-8084-46DDE6C56E1D}" type="presOf" srcId="{DEAB1B50-6C83-40E5-A06E-59BC737FCA85}" destId="{555F5FD7-3163-46D6-9097-CA09863BA420}" srcOrd="0" destOrd="0" presId="urn:microsoft.com/office/officeart/2008/layout/AlternatingHexagons"/>
    <dgm:cxn modelId="{393F55E9-8F58-4819-BE0E-4E99D236EF6E}" srcId="{049470C6-1468-4FC3-9E11-927837182CB6}" destId="{51232E90-676D-43A2-A105-A299D6BEDB36}" srcOrd="1" destOrd="0" parTransId="{A6A38217-60BF-468F-B3C0-A54595EDDF10}" sibTransId="{34D5E23F-3AF2-48AD-A881-67E9C59D83BB}"/>
    <dgm:cxn modelId="{768ED7CD-4B90-4BAE-96DC-BFDAD166CC96}" type="presOf" srcId="{70E63677-C3FC-48AB-9973-D8AE1CE943D8}" destId="{B8A42DF7-BCE4-42B0-93BC-2E5768BFF8D9}" srcOrd="0" destOrd="0" presId="urn:microsoft.com/office/officeart/2008/layout/AlternatingHexagons"/>
    <dgm:cxn modelId="{13AE8A6C-22AC-42CD-A74D-D636971C7249}" type="presOf" srcId="{077CD892-28F0-449B-AFF3-715D2E22BAD5}" destId="{752855CE-E772-4A2F-B89C-513DA405E031}" srcOrd="0" destOrd="0" presId="urn:microsoft.com/office/officeart/2008/layout/AlternatingHexagons"/>
    <dgm:cxn modelId="{46226CBD-769B-423E-9851-16302BAC67F1}" type="presOf" srcId="{049470C6-1468-4FC3-9E11-927837182CB6}" destId="{D05CE447-0965-4D80-BFCB-49A0F9520927}" srcOrd="0" destOrd="0" presId="urn:microsoft.com/office/officeart/2008/layout/AlternatingHexagons"/>
    <dgm:cxn modelId="{B3E64E75-FFF1-489D-96A2-F9E775BE0477}" srcId="{049470C6-1468-4FC3-9E11-927837182CB6}" destId="{FCFAE072-414A-4C9B-9D20-E4A76295EC4D}" srcOrd="0" destOrd="0" parTransId="{A40A8EF3-6D77-405F-9BB8-A3C4286DB2DA}" sibTransId="{DEAB1B50-6C83-40E5-A06E-59BC737FCA85}"/>
    <dgm:cxn modelId="{87EDF706-C13B-42DC-993D-71D4D7423DC1}" type="presOf" srcId="{51232E90-676D-43A2-A105-A299D6BEDB36}" destId="{0962B6BF-50B4-4752-AD69-9EE582CC5E51}" srcOrd="0" destOrd="0" presId="urn:microsoft.com/office/officeart/2008/layout/AlternatingHexagons"/>
    <dgm:cxn modelId="{E7CA34E8-3116-4FAA-8A44-E238B1731FEC}" type="presOf" srcId="{DF9B9B3F-65CC-4A27-949F-FC61F3758670}" destId="{A9531843-C08D-4155-9094-5DDAF7840AEC}" srcOrd="0" destOrd="0" presId="urn:microsoft.com/office/officeart/2008/layout/AlternatingHexagons"/>
    <dgm:cxn modelId="{ED9041E7-2103-417C-A567-632932D73715}" type="presOf" srcId="{E78501A3-5B80-4001-91C9-85D8BB6B0117}" destId="{CDAF9C23-FD3A-4464-ADA5-27F8C86747B9}" srcOrd="0" destOrd="0" presId="urn:microsoft.com/office/officeart/2008/layout/AlternatingHexagons"/>
    <dgm:cxn modelId="{2D11F23C-0FC9-4837-AA92-BCA6FFFD5A85}" srcId="{FCFAE072-414A-4C9B-9D20-E4A76295EC4D}" destId="{70E63677-C3FC-48AB-9973-D8AE1CE943D8}" srcOrd="0" destOrd="0" parTransId="{74CACF58-055A-4F8D-8A66-47BFB46B6FFD}" sibTransId="{7D661292-5A2A-4C33-B8B7-4B92AE3DDB79}"/>
    <dgm:cxn modelId="{17F84548-B9A5-44FE-984A-BAD0165C958F}" type="presOf" srcId="{34D5E23F-3AF2-48AD-A881-67E9C59D83BB}" destId="{0447688C-544A-46BA-86A3-569769C9ACA3}" srcOrd="0" destOrd="0" presId="urn:microsoft.com/office/officeart/2008/layout/AlternatingHexagons"/>
    <dgm:cxn modelId="{F1EBE040-55F9-44F1-BFEE-2172A7BC0729}" srcId="{E78501A3-5B80-4001-91C9-85D8BB6B0117}" destId="{DF9B9B3F-65CC-4A27-949F-FC61F3758670}" srcOrd="0" destOrd="0" parTransId="{DB204356-C2FA-4548-89EC-15742510E36D}" sibTransId="{0295D8D8-0CE5-4372-AFD8-6DA02FB0049F}"/>
    <dgm:cxn modelId="{E433902F-DADE-4316-8483-32826501E5F8}" type="presOf" srcId="{FCFAE072-414A-4C9B-9D20-E4A76295EC4D}" destId="{70763CD9-B7AC-4A01-BD9C-9FBE794C63A5}" srcOrd="0" destOrd="0" presId="urn:microsoft.com/office/officeart/2008/layout/AlternatingHexagons"/>
    <dgm:cxn modelId="{171DFD46-32F8-48E0-BA9C-6435F7E1B083}" type="presParOf" srcId="{D05CE447-0965-4D80-BFCB-49A0F9520927}" destId="{8BBF9EB4-7FBD-4B23-84A0-B6E0FA56D629}" srcOrd="0" destOrd="0" presId="urn:microsoft.com/office/officeart/2008/layout/AlternatingHexagons"/>
    <dgm:cxn modelId="{D5B8A2FC-C211-40D9-906A-0B8DE65ACD21}" type="presParOf" srcId="{8BBF9EB4-7FBD-4B23-84A0-B6E0FA56D629}" destId="{70763CD9-B7AC-4A01-BD9C-9FBE794C63A5}" srcOrd="0" destOrd="0" presId="urn:microsoft.com/office/officeart/2008/layout/AlternatingHexagons"/>
    <dgm:cxn modelId="{08B3F220-5478-4BDD-A112-611E630D3283}" type="presParOf" srcId="{8BBF9EB4-7FBD-4B23-84A0-B6E0FA56D629}" destId="{B8A42DF7-BCE4-42B0-93BC-2E5768BFF8D9}" srcOrd="1" destOrd="0" presId="urn:microsoft.com/office/officeart/2008/layout/AlternatingHexagons"/>
    <dgm:cxn modelId="{E6B15E44-0A02-4495-ABD2-F3C9CC36E645}" type="presParOf" srcId="{8BBF9EB4-7FBD-4B23-84A0-B6E0FA56D629}" destId="{3339D963-9399-4A06-986D-E3B63BA56511}" srcOrd="2" destOrd="0" presId="urn:microsoft.com/office/officeart/2008/layout/AlternatingHexagons"/>
    <dgm:cxn modelId="{B215D355-E605-4F90-9CBF-431E71D79ACB}" type="presParOf" srcId="{8BBF9EB4-7FBD-4B23-84A0-B6E0FA56D629}" destId="{00FEFAD7-E818-46BA-ABA7-E7748EED5F8F}" srcOrd="3" destOrd="0" presId="urn:microsoft.com/office/officeart/2008/layout/AlternatingHexagons"/>
    <dgm:cxn modelId="{460B4DD9-53F6-4C2F-8480-6CD785E25AB7}" type="presParOf" srcId="{8BBF9EB4-7FBD-4B23-84A0-B6E0FA56D629}" destId="{555F5FD7-3163-46D6-9097-CA09863BA420}" srcOrd="4" destOrd="0" presId="urn:microsoft.com/office/officeart/2008/layout/AlternatingHexagons"/>
    <dgm:cxn modelId="{A0D30798-31CB-4AC2-9E9C-C2E41A5E094E}" type="presParOf" srcId="{D05CE447-0965-4D80-BFCB-49A0F9520927}" destId="{6A02AD19-FEC3-4D7C-9088-1052C9F67483}" srcOrd="1" destOrd="0" presId="urn:microsoft.com/office/officeart/2008/layout/AlternatingHexagons"/>
    <dgm:cxn modelId="{ADE324C0-86FD-497B-BFA1-7DD4122CA992}" type="presParOf" srcId="{D05CE447-0965-4D80-BFCB-49A0F9520927}" destId="{0A9AC849-54BE-4417-BB84-80DEC18B3573}" srcOrd="2" destOrd="0" presId="urn:microsoft.com/office/officeart/2008/layout/AlternatingHexagons"/>
    <dgm:cxn modelId="{5AB86EB0-C79D-469D-AB1F-E4B9571186BC}" type="presParOf" srcId="{0A9AC849-54BE-4417-BB84-80DEC18B3573}" destId="{0962B6BF-50B4-4752-AD69-9EE582CC5E51}" srcOrd="0" destOrd="0" presId="urn:microsoft.com/office/officeart/2008/layout/AlternatingHexagons"/>
    <dgm:cxn modelId="{9BAD6807-4C1F-4CA0-A38B-E809D7457588}" type="presParOf" srcId="{0A9AC849-54BE-4417-BB84-80DEC18B3573}" destId="{234695A3-AD20-4E81-9EB4-9B3B7CD7DC65}" srcOrd="1" destOrd="0" presId="urn:microsoft.com/office/officeart/2008/layout/AlternatingHexagons"/>
    <dgm:cxn modelId="{35860A49-38CE-4816-969A-4A48842C9562}" type="presParOf" srcId="{0A9AC849-54BE-4417-BB84-80DEC18B3573}" destId="{B85AC662-EA70-44DA-8E56-6BC601F9FB35}" srcOrd="2" destOrd="0" presId="urn:microsoft.com/office/officeart/2008/layout/AlternatingHexagons"/>
    <dgm:cxn modelId="{D6568B05-4EA6-46FB-A42D-ECB9E8D42614}" type="presParOf" srcId="{0A9AC849-54BE-4417-BB84-80DEC18B3573}" destId="{2AC1A60B-65A7-4308-8FEE-C3858451D0C3}" srcOrd="3" destOrd="0" presId="urn:microsoft.com/office/officeart/2008/layout/AlternatingHexagons"/>
    <dgm:cxn modelId="{DD9DED1E-9807-4655-8F5D-D4DE23EDF604}" type="presParOf" srcId="{0A9AC849-54BE-4417-BB84-80DEC18B3573}" destId="{0447688C-544A-46BA-86A3-569769C9ACA3}" srcOrd="4" destOrd="0" presId="urn:microsoft.com/office/officeart/2008/layout/AlternatingHexagons"/>
    <dgm:cxn modelId="{A5E04554-AD3B-491F-A4F5-CC0DBA25CACE}" type="presParOf" srcId="{D05CE447-0965-4D80-BFCB-49A0F9520927}" destId="{71068FF3-83FF-4445-B808-22E149F38735}" srcOrd="3" destOrd="0" presId="urn:microsoft.com/office/officeart/2008/layout/AlternatingHexagons"/>
    <dgm:cxn modelId="{0D96E63B-2222-440F-AAB3-8F81CC28547B}" type="presParOf" srcId="{D05CE447-0965-4D80-BFCB-49A0F9520927}" destId="{717C083C-35C8-4E32-93A5-A0CB67267331}" srcOrd="4" destOrd="0" presId="urn:microsoft.com/office/officeart/2008/layout/AlternatingHexagons"/>
    <dgm:cxn modelId="{1B7453FA-3DEE-42C6-944D-7AE5DEC0A9F0}" type="presParOf" srcId="{717C083C-35C8-4E32-93A5-A0CB67267331}" destId="{CDAF9C23-FD3A-4464-ADA5-27F8C86747B9}" srcOrd="0" destOrd="0" presId="urn:microsoft.com/office/officeart/2008/layout/AlternatingHexagons"/>
    <dgm:cxn modelId="{B25E256F-3EA8-4D00-9060-6E3555430CED}" type="presParOf" srcId="{717C083C-35C8-4E32-93A5-A0CB67267331}" destId="{A9531843-C08D-4155-9094-5DDAF7840AEC}" srcOrd="1" destOrd="0" presId="urn:microsoft.com/office/officeart/2008/layout/AlternatingHexagons"/>
    <dgm:cxn modelId="{FCB3ED66-B46C-431D-840F-49ABEBD19BAD}" type="presParOf" srcId="{717C083C-35C8-4E32-93A5-A0CB67267331}" destId="{D0B26B43-E54C-47CA-BAD3-6974ED4B0A06}" srcOrd="2" destOrd="0" presId="urn:microsoft.com/office/officeart/2008/layout/AlternatingHexagons"/>
    <dgm:cxn modelId="{5E7EF1F5-E9BE-4B54-B770-2D2A32CF8375}" type="presParOf" srcId="{717C083C-35C8-4E32-93A5-A0CB67267331}" destId="{8785CF20-D59A-451B-BCF4-6FD83E016A42}" srcOrd="3" destOrd="0" presId="urn:microsoft.com/office/officeart/2008/layout/AlternatingHexagons"/>
    <dgm:cxn modelId="{88E19869-2157-4B38-A0F1-8C5664019674}" type="presParOf" srcId="{717C083C-35C8-4E32-93A5-A0CB67267331}" destId="{752855CE-E772-4A2F-B89C-513DA405E03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9470C6-1468-4FC3-9E11-927837182CB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CFAE072-414A-4C9B-9D20-E4A76295EC4D}">
      <dgm:prSet phldrT="[Text]" custT="1"/>
      <dgm:spPr/>
      <dgm:t>
        <a:bodyPr/>
        <a:lstStyle/>
        <a:p>
          <a:r>
            <a:rPr lang="en-US" sz="1600" b="1" dirty="0" smtClean="0"/>
            <a:t>Jason Parks</a:t>
          </a:r>
        </a:p>
        <a:p>
          <a:r>
            <a:rPr lang="en-US" sz="1400" i="1" dirty="0" smtClean="0"/>
            <a:t>Dean of Instruction</a:t>
          </a:r>
          <a:endParaRPr lang="en-US" sz="1400" i="1" dirty="0"/>
        </a:p>
      </dgm:t>
    </dgm:pt>
    <dgm:pt modelId="{A40A8EF3-6D77-405F-9BB8-A3C4286DB2DA}" type="parTrans" cxnId="{B3E64E75-FFF1-489D-96A2-F9E775BE0477}">
      <dgm:prSet/>
      <dgm:spPr/>
      <dgm:t>
        <a:bodyPr/>
        <a:lstStyle/>
        <a:p>
          <a:endParaRPr lang="en-US"/>
        </a:p>
      </dgm:t>
    </dgm:pt>
    <dgm:pt modelId="{DEAB1B50-6C83-40E5-A06E-59BC737FCA85}" type="sibTrans" cxnId="{B3E64E75-FFF1-489D-96A2-F9E775BE0477}">
      <dgm:prSet custT="1"/>
      <dgm:spPr/>
      <dgm:t>
        <a:bodyPr/>
        <a:lstStyle/>
        <a:p>
          <a:r>
            <a:rPr lang="en-US" sz="1600" b="1" dirty="0" err="1" smtClean="0"/>
            <a:t>Nelya</a:t>
          </a:r>
          <a:r>
            <a:rPr lang="en-US" sz="1600" b="1" dirty="0" smtClean="0"/>
            <a:t> </a:t>
          </a:r>
          <a:r>
            <a:rPr lang="en-US" sz="1600" b="1" dirty="0" err="1" smtClean="0"/>
            <a:t>Parada</a:t>
          </a:r>
          <a:endParaRPr lang="en-US" sz="1600" b="1" dirty="0" smtClean="0"/>
        </a:p>
        <a:p>
          <a:r>
            <a:rPr lang="en-US" sz="1400" i="1" dirty="0" smtClean="0"/>
            <a:t>Educational Advisor</a:t>
          </a:r>
          <a:endParaRPr lang="en-US" sz="1400" i="1" dirty="0"/>
        </a:p>
      </dgm:t>
    </dgm:pt>
    <dgm:pt modelId="{70E63677-C3FC-48AB-9973-D8AE1CE943D8}">
      <dgm:prSet phldrT="[Text]" custT="1"/>
      <dgm:spPr/>
      <dgm:t>
        <a:bodyPr/>
        <a:lstStyle/>
        <a:p>
          <a:r>
            <a:rPr lang="en-US" sz="1400" dirty="0" smtClean="0"/>
            <a:t>Student Success Coaches by Program</a:t>
          </a:r>
          <a:endParaRPr lang="en-US" sz="1400" dirty="0"/>
        </a:p>
      </dgm:t>
    </dgm:pt>
    <dgm:pt modelId="{74CACF58-055A-4F8D-8A66-47BFB46B6FFD}" type="parTrans" cxnId="{2D11F23C-0FC9-4837-AA92-BCA6FFFD5A85}">
      <dgm:prSet/>
      <dgm:spPr/>
      <dgm:t>
        <a:bodyPr/>
        <a:lstStyle/>
        <a:p>
          <a:endParaRPr lang="en-US"/>
        </a:p>
      </dgm:t>
    </dgm:pt>
    <dgm:pt modelId="{7D661292-5A2A-4C33-B8B7-4B92AE3DDB79}" type="sibTrans" cxnId="{2D11F23C-0FC9-4837-AA92-BCA6FFFD5A85}">
      <dgm:prSet/>
      <dgm:spPr/>
      <dgm:t>
        <a:bodyPr/>
        <a:lstStyle/>
        <a:p>
          <a:endParaRPr lang="en-US"/>
        </a:p>
      </dgm:t>
    </dgm:pt>
    <dgm:pt modelId="{51232E90-676D-43A2-A105-A299D6BEDB36}">
      <dgm:prSet phldrT="[Text]" custT="1"/>
      <dgm:spPr/>
      <dgm:t>
        <a:bodyPr/>
        <a:lstStyle/>
        <a:p>
          <a:r>
            <a:rPr lang="en-US" sz="1600" b="1" dirty="0" smtClean="0"/>
            <a:t>Erin Spurbeck </a:t>
          </a:r>
          <a:r>
            <a:rPr lang="en-US" sz="1600" i="1" dirty="0" smtClean="0"/>
            <a:t>Counselor</a:t>
          </a:r>
          <a:endParaRPr lang="en-US" sz="1400" i="1" dirty="0"/>
        </a:p>
      </dgm:t>
    </dgm:pt>
    <dgm:pt modelId="{A6A38217-60BF-468F-B3C0-A54595EDDF10}" type="parTrans" cxnId="{393F55E9-8F58-4819-BE0E-4E99D236EF6E}">
      <dgm:prSet/>
      <dgm:spPr/>
      <dgm:t>
        <a:bodyPr/>
        <a:lstStyle/>
        <a:p>
          <a:endParaRPr lang="en-US"/>
        </a:p>
      </dgm:t>
    </dgm:pt>
    <dgm:pt modelId="{34D5E23F-3AF2-48AD-A881-67E9C59D83BB}" type="sibTrans" cxnId="{393F55E9-8F58-4819-BE0E-4E99D236EF6E}">
      <dgm:prSet custT="1"/>
      <dgm:spPr/>
      <dgm:t>
        <a:bodyPr/>
        <a:lstStyle/>
        <a:p>
          <a:r>
            <a:rPr lang="en-US" sz="1600" b="1" dirty="0" smtClean="0"/>
            <a:t>Sean Davis</a:t>
          </a:r>
        </a:p>
        <a:p>
          <a:r>
            <a:rPr lang="en-US" sz="1600" i="1" dirty="0" smtClean="0"/>
            <a:t>Counselor</a:t>
          </a:r>
          <a:endParaRPr lang="en-US" sz="1400" i="1" dirty="0"/>
        </a:p>
      </dgm:t>
    </dgm:pt>
    <dgm:pt modelId="{E78501A3-5B80-4001-91C9-85D8BB6B0117}">
      <dgm:prSet phldrT="[Text]" custT="1"/>
      <dgm:spPr/>
      <dgm:t>
        <a:bodyPr/>
        <a:lstStyle/>
        <a:p>
          <a:r>
            <a:rPr lang="en-US" sz="1600" b="1" dirty="0" smtClean="0"/>
            <a:t>Jeff Warsinski </a:t>
          </a:r>
          <a:r>
            <a:rPr lang="en-US" sz="1400" i="1" dirty="0" smtClean="0"/>
            <a:t>Faculty Lead (Tech, Engineering, &amp; Math)</a:t>
          </a:r>
          <a:endParaRPr lang="en-US" sz="1400" i="1" dirty="0"/>
        </a:p>
      </dgm:t>
    </dgm:pt>
    <dgm:pt modelId="{8D890B2C-51EE-45CE-9C5F-D460705AA3B0}" type="parTrans" cxnId="{740DB7A9-6D52-4423-910A-C299713D94CC}">
      <dgm:prSet/>
      <dgm:spPr/>
      <dgm:t>
        <a:bodyPr/>
        <a:lstStyle/>
        <a:p>
          <a:endParaRPr lang="en-US"/>
        </a:p>
      </dgm:t>
    </dgm:pt>
    <dgm:pt modelId="{077CD892-28F0-449B-AFF3-715D2E22BAD5}" type="sibTrans" cxnId="{740DB7A9-6D52-4423-910A-C299713D94CC}">
      <dgm:prSet custT="1"/>
      <dgm:spPr/>
      <dgm:t>
        <a:bodyPr/>
        <a:lstStyle/>
        <a:p>
          <a:r>
            <a:rPr lang="en-US" sz="1600" b="1" dirty="0" smtClean="0"/>
            <a:t>Stan Tyler</a:t>
          </a:r>
        </a:p>
        <a:p>
          <a:r>
            <a:rPr lang="en-US" sz="1400" i="1" dirty="0" smtClean="0"/>
            <a:t>Faculty Lead (Health &amp; Science)</a:t>
          </a:r>
          <a:endParaRPr lang="en-US" sz="1400" i="1" dirty="0"/>
        </a:p>
      </dgm:t>
    </dgm:pt>
    <dgm:pt modelId="{DF9B9B3F-65CC-4A27-949F-FC61F3758670}">
      <dgm:prSet phldrT="[Text]" custT="1"/>
      <dgm:spPr/>
      <dgm:t>
        <a:bodyPr/>
        <a:lstStyle/>
        <a:p>
          <a:r>
            <a:rPr lang="en-US" sz="1400" dirty="0" smtClean="0"/>
            <a:t>School Ambassadors TBD</a:t>
          </a:r>
        </a:p>
      </dgm:t>
    </dgm:pt>
    <dgm:pt modelId="{DB204356-C2FA-4548-89EC-15742510E36D}" type="parTrans" cxnId="{F1EBE040-55F9-44F1-BFEE-2172A7BC0729}">
      <dgm:prSet/>
      <dgm:spPr/>
      <dgm:t>
        <a:bodyPr/>
        <a:lstStyle/>
        <a:p>
          <a:endParaRPr lang="en-US"/>
        </a:p>
      </dgm:t>
    </dgm:pt>
    <dgm:pt modelId="{0295D8D8-0CE5-4372-AFD8-6DA02FB0049F}" type="sibTrans" cxnId="{F1EBE040-55F9-44F1-BFEE-2172A7BC0729}">
      <dgm:prSet/>
      <dgm:spPr/>
      <dgm:t>
        <a:bodyPr/>
        <a:lstStyle/>
        <a:p>
          <a:endParaRPr lang="en-US"/>
        </a:p>
      </dgm:t>
    </dgm:pt>
    <dgm:pt modelId="{D05CE447-0965-4D80-BFCB-49A0F9520927}" type="pres">
      <dgm:prSet presAssocID="{049470C6-1468-4FC3-9E11-927837182CB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BBF9EB4-7FBD-4B23-84A0-B6E0FA56D629}" type="pres">
      <dgm:prSet presAssocID="{FCFAE072-414A-4C9B-9D20-E4A76295EC4D}" presName="composite" presStyleCnt="0"/>
      <dgm:spPr/>
    </dgm:pt>
    <dgm:pt modelId="{70763CD9-B7AC-4A01-BD9C-9FBE794C63A5}" type="pres">
      <dgm:prSet presAssocID="{FCFAE072-414A-4C9B-9D20-E4A76295EC4D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A42DF7-BCE4-42B0-93BC-2E5768BFF8D9}" type="pres">
      <dgm:prSet presAssocID="{FCFAE072-414A-4C9B-9D20-E4A76295EC4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9D963-9399-4A06-986D-E3B63BA56511}" type="pres">
      <dgm:prSet presAssocID="{FCFAE072-414A-4C9B-9D20-E4A76295EC4D}" presName="BalanceSpacing" presStyleCnt="0"/>
      <dgm:spPr/>
    </dgm:pt>
    <dgm:pt modelId="{00FEFAD7-E818-46BA-ABA7-E7748EED5F8F}" type="pres">
      <dgm:prSet presAssocID="{FCFAE072-414A-4C9B-9D20-E4A76295EC4D}" presName="BalanceSpacing1" presStyleCnt="0"/>
      <dgm:spPr/>
    </dgm:pt>
    <dgm:pt modelId="{555F5FD7-3163-46D6-9097-CA09863BA420}" type="pres">
      <dgm:prSet presAssocID="{DEAB1B50-6C83-40E5-A06E-59BC737FCA85}" presName="Accent1Text" presStyleLbl="node1" presStyleIdx="1" presStyleCnt="6"/>
      <dgm:spPr/>
      <dgm:t>
        <a:bodyPr/>
        <a:lstStyle/>
        <a:p>
          <a:endParaRPr lang="en-US"/>
        </a:p>
      </dgm:t>
    </dgm:pt>
    <dgm:pt modelId="{6A02AD19-FEC3-4D7C-9088-1052C9F67483}" type="pres">
      <dgm:prSet presAssocID="{DEAB1B50-6C83-40E5-A06E-59BC737FCA85}" presName="spaceBetweenRectangles" presStyleCnt="0"/>
      <dgm:spPr/>
    </dgm:pt>
    <dgm:pt modelId="{0A9AC849-54BE-4417-BB84-80DEC18B3573}" type="pres">
      <dgm:prSet presAssocID="{51232E90-676D-43A2-A105-A299D6BEDB36}" presName="composite" presStyleCnt="0"/>
      <dgm:spPr/>
    </dgm:pt>
    <dgm:pt modelId="{0962B6BF-50B4-4752-AD69-9EE582CC5E51}" type="pres">
      <dgm:prSet presAssocID="{51232E90-676D-43A2-A105-A299D6BEDB36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695A3-AD20-4E81-9EB4-9B3B7CD7DC65}" type="pres">
      <dgm:prSet presAssocID="{51232E90-676D-43A2-A105-A299D6BEDB3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AC662-EA70-44DA-8E56-6BC601F9FB35}" type="pres">
      <dgm:prSet presAssocID="{51232E90-676D-43A2-A105-A299D6BEDB36}" presName="BalanceSpacing" presStyleCnt="0"/>
      <dgm:spPr/>
    </dgm:pt>
    <dgm:pt modelId="{2AC1A60B-65A7-4308-8FEE-C3858451D0C3}" type="pres">
      <dgm:prSet presAssocID="{51232E90-676D-43A2-A105-A299D6BEDB36}" presName="BalanceSpacing1" presStyleCnt="0"/>
      <dgm:spPr/>
    </dgm:pt>
    <dgm:pt modelId="{0447688C-544A-46BA-86A3-569769C9ACA3}" type="pres">
      <dgm:prSet presAssocID="{34D5E23F-3AF2-48AD-A881-67E9C59D83BB}" presName="Accent1Text" presStyleLbl="node1" presStyleIdx="3" presStyleCnt="6"/>
      <dgm:spPr/>
      <dgm:t>
        <a:bodyPr/>
        <a:lstStyle/>
        <a:p>
          <a:endParaRPr lang="en-US"/>
        </a:p>
      </dgm:t>
    </dgm:pt>
    <dgm:pt modelId="{71068FF3-83FF-4445-B808-22E149F38735}" type="pres">
      <dgm:prSet presAssocID="{34D5E23F-3AF2-48AD-A881-67E9C59D83BB}" presName="spaceBetweenRectangles" presStyleCnt="0"/>
      <dgm:spPr/>
    </dgm:pt>
    <dgm:pt modelId="{717C083C-35C8-4E32-93A5-A0CB67267331}" type="pres">
      <dgm:prSet presAssocID="{E78501A3-5B80-4001-91C9-85D8BB6B0117}" presName="composite" presStyleCnt="0"/>
      <dgm:spPr/>
    </dgm:pt>
    <dgm:pt modelId="{CDAF9C23-FD3A-4464-ADA5-27F8C86747B9}" type="pres">
      <dgm:prSet presAssocID="{E78501A3-5B80-4001-91C9-85D8BB6B0117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31843-C08D-4155-9094-5DDAF7840AEC}" type="pres">
      <dgm:prSet presAssocID="{E78501A3-5B80-4001-91C9-85D8BB6B011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26B43-E54C-47CA-BAD3-6974ED4B0A06}" type="pres">
      <dgm:prSet presAssocID="{E78501A3-5B80-4001-91C9-85D8BB6B0117}" presName="BalanceSpacing" presStyleCnt="0"/>
      <dgm:spPr/>
    </dgm:pt>
    <dgm:pt modelId="{8785CF20-D59A-451B-BCF4-6FD83E016A42}" type="pres">
      <dgm:prSet presAssocID="{E78501A3-5B80-4001-91C9-85D8BB6B0117}" presName="BalanceSpacing1" presStyleCnt="0"/>
      <dgm:spPr/>
    </dgm:pt>
    <dgm:pt modelId="{752855CE-E772-4A2F-B89C-513DA405E031}" type="pres">
      <dgm:prSet presAssocID="{077CD892-28F0-449B-AFF3-715D2E22BAD5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740DB7A9-6D52-4423-910A-C299713D94CC}" srcId="{049470C6-1468-4FC3-9E11-927837182CB6}" destId="{E78501A3-5B80-4001-91C9-85D8BB6B0117}" srcOrd="2" destOrd="0" parTransId="{8D890B2C-51EE-45CE-9C5F-D460705AA3B0}" sibTransId="{077CD892-28F0-449B-AFF3-715D2E22BAD5}"/>
    <dgm:cxn modelId="{00917257-EB4D-4BCA-8084-46DDE6C56E1D}" type="presOf" srcId="{DEAB1B50-6C83-40E5-A06E-59BC737FCA85}" destId="{555F5FD7-3163-46D6-9097-CA09863BA420}" srcOrd="0" destOrd="0" presId="urn:microsoft.com/office/officeart/2008/layout/AlternatingHexagons"/>
    <dgm:cxn modelId="{393F55E9-8F58-4819-BE0E-4E99D236EF6E}" srcId="{049470C6-1468-4FC3-9E11-927837182CB6}" destId="{51232E90-676D-43A2-A105-A299D6BEDB36}" srcOrd="1" destOrd="0" parTransId="{A6A38217-60BF-468F-B3C0-A54595EDDF10}" sibTransId="{34D5E23F-3AF2-48AD-A881-67E9C59D83BB}"/>
    <dgm:cxn modelId="{768ED7CD-4B90-4BAE-96DC-BFDAD166CC96}" type="presOf" srcId="{70E63677-C3FC-48AB-9973-D8AE1CE943D8}" destId="{B8A42DF7-BCE4-42B0-93BC-2E5768BFF8D9}" srcOrd="0" destOrd="0" presId="urn:microsoft.com/office/officeart/2008/layout/AlternatingHexagons"/>
    <dgm:cxn modelId="{13AE8A6C-22AC-42CD-A74D-D636971C7249}" type="presOf" srcId="{077CD892-28F0-449B-AFF3-715D2E22BAD5}" destId="{752855CE-E772-4A2F-B89C-513DA405E031}" srcOrd="0" destOrd="0" presId="urn:microsoft.com/office/officeart/2008/layout/AlternatingHexagons"/>
    <dgm:cxn modelId="{46226CBD-769B-423E-9851-16302BAC67F1}" type="presOf" srcId="{049470C6-1468-4FC3-9E11-927837182CB6}" destId="{D05CE447-0965-4D80-BFCB-49A0F9520927}" srcOrd="0" destOrd="0" presId="urn:microsoft.com/office/officeart/2008/layout/AlternatingHexagons"/>
    <dgm:cxn modelId="{B3E64E75-FFF1-489D-96A2-F9E775BE0477}" srcId="{049470C6-1468-4FC3-9E11-927837182CB6}" destId="{FCFAE072-414A-4C9B-9D20-E4A76295EC4D}" srcOrd="0" destOrd="0" parTransId="{A40A8EF3-6D77-405F-9BB8-A3C4286DB2DA}" sibTransId="{DEAB1B50-6C83-40E5-A06E-59BC737FCA85}"/>
    <dgm:cxn modelId="{87EDF706-C13B-42DC-993D-71D4D7423DC1}" type="presOf" srcId="{51232E90-676D-43A2-A105-A299D6BEDB36}" destId="{0962B6BF-50B4-4752-AD69-9EE582CC5E51}" srcOrd="0" destOrd="0" presId="urn:microsoft.com/office/officeart/2008/layout/AlternatingHexagons"/>
    <dgm:cxn modelId="{E7CA34E8-3116-4FAA-8A44-E238B1731FEC}" type="presOf" srcId="{DF9B9B3F-65CC-4A27-949F-FC61F3758670}" destId="{A9531843-C08D-4155-9094-5DDAF7840AEC}" srcOrd="0" destOrd="0" presId="urn:microsoft.com/office/officeart/2008/layout/AlternatingHexagons"/>
    <dgm:cxn modelId="{ED9041E7-2103-417C-A567-632932D73715}" type="presOf" srcId="{E78501A3-5B80-4001-91C9-85D8BB6B0117}" destId="{CDAF9C23-FD3A-4464-ADA5-27F8C86747B9}" srcOrd="0" destOrd="0" presId="urn:microsoft.com/office/officeart/2008/layout/AlternatingHexagons"/>
    <dgm:cxn modelId="{2D11F23C-0FC9-4837-AA92-BCA6FFFD5A85}" srcId="{FCFAE072-414A-4C9B-9D20-E4A76295EC4D}" destId="{70E63677-C3FC-48AB-9973-D8AE1CE943D8}" srcOrd="0" destOrd="0" parTransId="{74CACF58-055A-4F8D-8A66-47BFB46B6FFD}" sibTransId="{7D661292-5A2A-4C33-B8B7-4B92AE3DDB79}"/>
    <dgm:cxn modelId="{17F84548-B9A5-44FE-984A-BAD0165C958F}" type="presOf" srcId="{34D5E23F-3AF2-48AD-A881-67E9C59D83BB}" destId="{0447688C-544A-46BA-86A3-569769C9ACA3}" srcOrd="0" destOrd="0" presId="urn:microsoft.com/office/officeart/2008/layout/AlternatingHexagons"/>
    <dgm:cxn modelId="{F1EBE040-55F9-44F1-BFEE-2172A7BC0729}" srcId="{E78501A3-5B80-4001-91C9-85D8BB6B0117}" destId="{DF9B9B3F-65CC-4A27-949F-FC61F3758670}" srcOrd="0" destOrd="0" parTransId="{DB204356-C2FA-4548-89EC-15742510E36D}" sibTransId="{0295D8D8-0CE5-4372-AFD8-6DA02FB0049F}"/>
    <dgm:cxn modelId="{E433902F-DADE-4316-8483-32826501E5F8}" type="presOf" srcId="{FCFAE072-414A-4C9B-9D20-E4A76295EC4D}" destId="{70763CD9-B7AC-4A01-BD9C-9FBE794C63A5}" srcOrd="0" destOrd="0" presId="urn:microsoft.com/office/officeart/2008/layout/AlternatingHexagons"/>
    <dgm:cxn modelId="{171DFD46-32F8-48E0-BA9C-6435F7E1B083}" type="presParOf" srcId="{D05CE447-0965-4D80-BFCB-49A0F9520927}" destId="{8BBF9EB4-7FBD-4B23-84A0-B6E0FA56D629}" srcOrd="0" destOrd="0" presId="urn:microsoft.com/office/officeart/2008/layout/AlternatingHexagons"/>
    <dgm:cxn modelId="{D5B8A2FC-C211-40D9-906A-0B8DE65ACD21}" type="presParOf" srcId="{8BBF9EB4-7FBD-4B23-84A0-B6E0FA56D629}" destId="{70763CD9-B7AC-4A01-BD9C-9FBE794C63A5}" srcOrd="0" destOrd="0" presId="urn:microsoft.com/office/officeart/2008/layout/AlternatingHexagons"/>
    <dgm:cxn modelId="{08B3F220-5478-4BDD-A112-611E630D3283}" type="presParOf" srcId="{8BBF9EB4-7FBD-4B23-84A0-B6E0FA56D629}" destId="{B8A42DF7-BCE4-42B0-93BC-2E5768BFF8D9}" srcOrd="1" destOrd="0" presId="urn:microsoft.com/office/officeart/2008/layout/AlternatingHexagons"/>
    <dgm:cxn modelId="{E6B15E44-0A02-4495-ABD2-F3C9CC36E645}" type="presParOf" srcId="{8BBF9EB4-7FBD-4B23-84A0-B6E0FA56D629}" destId="{3339D963-9399-4A06-986D-E3B63BA56511}" srcOrd="2" destOrd="0" presId="urn:microsoft.com/office/officeart/2008/layout/AlternatingHexagons"/>
    <dgm:cxn modelId="{B215D355-E605-4F90-9CBF-431E71D79ACB}" type="presParOf" srcId="{8BBF9EB4-7FBD-4B23-84A0-B6E0FA56D629}" destId="{00FEFAD7-E818-46BA-ABA7-E7748EED5F8F}" srcOrd="3" destOrd="0" presId="urn:microsoft.com/office/officeart/2008/layout/AlternatingHexagons"/>
    <dgm:cxn modelId="{460B4DD9-53F6-4C2F-8480-6CD785E25AB7}" type="presParOf" srcId="{8BBF9EB4-7FBD-4B23-84A0-B6E0FA56D629}" destId="{555F5FD7-3163-46D6-9097-CA09863BA420}" srcOrd="4" destOrd="0" presId="urn:microsoft.com/office/officeart/2008/layout/AlternatingHexagons"/>
    <dgm:cxn modelId="{A0D30798-31CB-4AC2-9E9C-C2E41A5E094E}" type="presParOf" srcId="{D05CE447-0965-4D80-BFCB-49A0F9520927}" destId="{6A02AD19-FEC3-4D7C-9088-1052C9F67483}" srcOrd="1" destOrd="0" presId="urn:microsoft.com/office/officeart/2008/layout/AlternatingHexagons"/>
    <dgm:cxn modelId="{ADE324C0-86FD-497B-BFA1-7DD4122CA992}" type="presParOf" srcId="{D05CE447-0965-4D80-BFCB-49A0F9520927}" destId="{0A9AC849-54BE-4417-BB84-80DEC18B3573}" srcOrd="2" destOrd="0" presId="urn:microsoft.com/office/officeart/2008/layout/AlternatingHexagons"/>
    <dgm:cxn modelId="{5AB86EB0-C79D-469D-AB1F-E4B9571186BC}" type="presParOf" srcId="{0A9AC849-54BE-4417-BB84-80DEC18B3573}" destId="{0962B6BF-50B4-4752-AD69-9EE582CC5E51}" srcOrd="0" destOrd="0" presId="urn:microsoft.com/office/officeart/2008/layout/AlternatingHexagons"/>
    <dgm:cxn modelId="{9BAD6807-4C1F-4CA0-A38B-E809D7457588}" type="presParOf" srcId="{0A9AC849-54BE-4417-BB84-80DEC18B3573}" destId="{234695A3-AD20-4E81-9EB4-9B3B7CD7DC65}" srcOrd="1" destOrd="0" presId="urn:microsoft.com/office/officeart/2008/layout/AlternatingHexagons"/>
    <dgm:cxn modelId="{35860A49-38CE-4816-969A-4A48842C9562}" type="presParOf" srcId="{0A9AC849-54BE-4417-BB84-80DEC18B3573}" destId="{B85AC662-EA70-44DA-8E56-6BC601F9FB35}" srcOrd="2" destOrd="0" presId="urn:microsoft.com/office/officeart/2008/layout/AlternatingHexagons"/>
    <dgm:cxn modelId="{D6568B05-4EA6-46FB-A42D-ECB9E8D42614}" type="presParOf" srcId="{0A9AC849-54BE-4417-BB84-80DEC18B3573}" destId="{2AC1A60B-65A7-4308-8FEE-C3858451D0C3}" srcOrd="3" destOrd="0" presId="urn:microsoft.com/office/officeart/2008/layout/AlternatingHexagons"/>
    <dgm:cxn modelId="{DD9DED1E-9807-4655-8F5D-D4DE23EDF604}" type="presParOf" srcId="{0A9AC849-54BE-4417-BB84-80DEC18B3573}" destId="{0447688C-544A-46BA-86A3-569769C9ACA3}" srcOrd="4" destOrd="0" presId="urn:microsoft.com/office/officeart/2008/layout/AlternatingHexagons"/>
    <dgm:cxn modelId="{A5E04554-AD3B-491F-A4F5-CC0DBA25CACE}" type="presParOf" srcId="{D05CE447-0965-4D80-BFCB-49A0F9520927}" destId="{71068FF3-83FF-4445-B808-22E149F38735}" srcOrd="3" destOrd="0" presId="urn:microsoft.com/office/officeart/2008/layout/AlternatingHexagons"/>
    <dgm:cxn modelId="{0D96E63B-2222-440F-AAB3-8F81CC28547B}" type="presParOf" srcId="{D05CE447-0965-4D80-BFCB-49A0F9520927}" destId="{717C083C-35C8-4E32-93A5-A0CB67267331}" srcOrd="4" destOrd="0" presId="urn:microsoft.com/office/officeart/2008/layout/AlternatingHexagons"/>
    <dgm:cxn modelId="{1B7453FA-3DEE-42C6-944D-7AE5DEC0A9F0}" type="presParOf" srcId="{717C083C-35C8-4E32-93A5-A0CB67267331}" destId="{CDAF9C23-FD3A-4464-ADA5-27F8C86747B9}" srcOrd="0" destOrd="0" presId="urn:microsoft.com/office/officeart/2008/layout/AlternatingHexagons"/>
    <dgm:cxn modelId="{B25E256F-3EA8-4D00-9060-6E3555430CED}" type="presParOf" srcId="{717C083C-35C8-4E32-93A5-A0CB67267331}" destId="{A9531843-C08D-4155-9094-5DDAF7840AEC}" srcOrd="1" destOrd="0" presId="urn:microsoft.com/office/officeart/2008/layout/AlternatingHexagons"/>
    <dgm:cxn modelId="{FCB3ED66-B46C-431D-840F-49ABEBD19BAD}" type="presParOf" srcId="{717C083C-35C8-4E32-93A5-A0CB67267331}" destId="{D0B26B43-E54C-47CA-BAD3-6974ED4B0A06}" srcOrd="2" destOrd="0" presId="urn:microsoft.com/office/officeart/2008/layout/AlternatingHexagons"/>
    <dgm:cxn modelId="{5E7EF1F5-E9BE-4B54-B770-2D2A32CF8375}" type="presParOf" srcId="{717C083C-35C8-4E32-93A5-A0CB67267331}" destId="{8785CF20-D59A-451B-BCF4-6FD83E016A42}" srcOrd="3" destOrd="0" presId="urn:microsoft.com/office/officeart/2008/layout/AlternatingHexagons"/>
    <dgm:cxn modelId="{88E19869-2157-4B38-A0F1-8C5664019674}" type="presParOf" srcId="{717C083C-35C8-4E32-93A5-A0CB67267331}" destId="{752855CE-E772-4A2F-B89C-513DA405E03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22DF61-BE3C-476D-B5B2-4C5397D40A2C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B42FE7E-22B0-4332-B15A-A0782AE09909}">
      <dgm:prSet phldrT="[Text]" custT="1"/>
      <dgm:spPr/>
      <dgm:t>
        <a:bodyPr/>
        <a:lstStyle/>
        <a:p>
          <a:r>
            <a:rPr lang="en-US" sz="1600" b="1" dirty="0" smtClean="0"/>
            <a:t>Steven Gonzalez </a:t>
          </a:r>
        </a:p>
        <a:p>
          <a:r>
            <a:rPr lang="en-US" sz="1400" i="1" dirty="0" smtClean="0"/>
            <a:t>Ed Advisor EOPS/CARE</a:t>
          </a:r>
          <a:endParaRPr lang="en-US" sz="1700" i="1" dirty="0"/>
        </a:p>
      </dgm:t>
    </dgm:pt>
    <dgm:pt modelId="{AC9B9E38-6E95-4547-935A-2599CE7074FF}" type="parTrans" cxnId="{6434849C-A578-42ED-B2C8-6F00FD471831}">
      <dgm:prSet/>
      <dgm:spPr/>
      <dgm:t>
        <a:bodyPr/>
        <a:lstStyle/>
        <a:p>
          <a:endParaRPr lang="en-US"/>
        </a:p>
      </dgm:t>
    </dgm:pt>
    <dgm:pt modelId="{A69E3996-2DC5-439F-B6F7-ED6AF4904568}" type="sibTrans" cxnId="{6434849C-A578-42ED-B2C8-6F00FD471831}">
      <dgm:prSet/>
      <dgm:spPr/>
      <dgm:t>
        <a:bodyPr/>
        <a:lstStyle/>
        <a:p>
          <a:endParaRPr lang="en-US"/>
        </a:p>
      </dgm:t>
    </dgm:pt>
    <dgm:pt modelId="{D05B8BB0-571D-476C-89D5-81DA0DB3FBED}">
      <dgm:prSet phldrT="[Text]" custT="1"/>
      <dgm:spPr/>
      <dgm:t>
        <a:bodyPr/>
        <a:lstStyle/>
        <a:p>
          <a:r>
            <a:rPr lang="en-US" sz="1600" b="1" dirty="0" smtClean="0"/>
            <a:t>Daniel Landin </a:t>
          </a:r>
        </a:p>
        <a:p>
          <a:r>
            <a:rPr lang="en-US" sz="1400" i="1" dirty="0" smtClean="0"/>
            <a:t>Ed Advisor</a:t>
          </a:r>
        </a:p>
        <a:p>
          <a:r>
            <a:rPr lang="en-US" sz="1400" i="1" dirty="0" smtClean="0"/>
            <a:t>JKF</a:t>
          </a:r>
          <a:endParaRPr lang="en-US" sz="1400" i="1" dirty="0"/>
        </a:p>
      </dgm:t>
    </dgm:pt>
    <dgm:pt modelId="{48978D6E-BADA-4183-86FD-25D95A7CABA8}" type="parTrans" cxnId="{3C645E55-064A-4612-A78F-6184E6CAA802}">
      <dgm:prSet/>
      <dgm:spPr/>
      <dgm:t>
        <a:bodyPr/>
        <a:lstStyle/>
        <a:p>
          <a:endParaRPr lang="en-US"/>
        </a:p>
      </dgm:t>
    </dgm:pt>
    <dgm:pt modelId="{99B44494-B5A7-4AB8-8995-1405082703B8}" type="sibTrans" cxnId="{3C645E55-064A-4612-A78F-6184E6CAA802}">
      <dgm:prSet/>
      <dgm:spPr/>
      <dgm:t>
        <a:bodyPr/>
        <a:lstStyle/>
        <a:p>
          <a:endParaRPr lang="en-US"/>
        </a:p>
      </dgm:t>
    </dgm:pt>
    <dgm:pt modelId="{2661D69E-C258-464C-A83B-9880FAFEB91B}">
      <dgm:prSet phldrT="[Text]" custT="1"/>
      <dgm:spPr/>
      <dgm:t>
        <a:bodyPr/>
        <a:lstStyle/>
        <a:p>
          <a:r>
            <a:rPr lang="en-US" sz="1600" b="1" dirty="0" smtClean="0"/>
            <a:t>Justin Mendez </a:t>
          </a:r>
        </a:p>
        <a:p>
          <a:r>
            <a:rPr lang="en-US" sz="1400" i="1" dirty="0" smtClean="0"/>
            <a:t>SS Coach</a:t>
          </a:r>
        </a:p>
        <a:p>
          <a:r>
            <a:rPr lang="en-US" sz="1400" i="1" dirty="0" smtClean="0"/>
            <a:t>FYE</a:t>
          </a:r>
          <a:endParaRPr lang="en-US" sz="1400" i="1" dirty="0"/>
        </a:p>
      </dgm:t>
    </dgm:pt>
    <dgm:pt modelId="{57538907-08BA-417A-9D35-177414AED7D0}" type="parTrans" cxnId="{C8786BF4-E4C2-4B53-98F2-3F0684149C91}">
      <dgm:prSet/>
      <dgm:spPr/>
      <dgm:t>
        <a:bodyPr/>
        <a:lstStyle/>
        <a:p>
          <a:endParaRPr lang="en-US"/>
        </a:p>
      </dgm:t>
    </dgm:pt>
    <dgm:pt modelId="{DADA2586-6B98-4F59-AE44-7F998396BCE5}" type="sibTrans" cxnId="{C8786BF4-E4C2-4B53-98F2-3F0684149C91}">
      <dgm:prSet/>
      <dgm:spPr/>
      <dgm:t>
        <a:bodyPr/>
        <a:lstStyle/>
        <a:p>
          <a:endParaRPr lang="en-US"/>
        </a:p>
      </dgm:t>
    </dgm:pt>
    <dgm:pt modelId="{6E7913DC-5222-4FF4-9E35-F90D9D40421D}">
      <dgm:prSet phldrT="[Text]" custT="1"/>
      <dgm:spPr/>
      <dgm:t>
        <a:bodyPr/>
        <a:lstStyle/>
        <a:p>
          <a:r>
            <a:rPr lang="en-US" sz="1600" b="1" dirty="0" smtClean="0"/>
            <a:t>Anita Bailey</a:t>
          </a:r>
        </a:p>
        <a:p>
          <a:r>
            <a:rPr lang="en-US" sz="1600" i="1" dirty="0" smtClean="0"/>
            <a:t>SS Coach </a:t>
          </a:r>
          <a:r>
            <a:rPr lang="en-US" sz="1600" i="1" dirty="0" err="1" smtClean="0"/>
            <a:t>Umoja</a:t>
          </a:r>
          <a:endParaRPr lang="en-US" sz="1400" dirty="0"/>
        </a:p>
      </dgm:t>
    </dgm:pt>
    <dgm:pt modelId="{18874B8F-5850-46D1-B0AE-C945299FC642}" type="parTrans" cxnId="{6A29C59A-F442-4970-A228-236D949E691E}">
      <dgm:prSet/>
      <dgm:spPr/>
      <dgm:t>
        <a:bodyPr/>
        <a:lstStyle/>
        <a:p>
          <a:endParaRPr lang="en-US"/>
        </a:p>
      </dgm:t>
    </dgm:pt>
    <dgm:pt modelId="{51B16A67-44B4-4553-B712-C80DFE7A7972}" type="sibTrans" cxnId="{6A29C59A-F442-4970-A228-236D949E691E}">
      <dgm:prSet/>
      <dgm:spPr/>
      <dgm:t>
        <a:bodyPr/>
        <a:lstStyle/>
        <a:p>
          <a:endParaRPr lang="en-US"/>
        </a:p>
      </dgm:t>
    </dgm:pt>
    <dgm:pt modelId="{FEAF4A73-3417-4D36-8E64-B99089B52D26}">
      <dgm:prSet phldrT="[Text]" custT="1"/>
      <dgm:spPr/>
      <dgm:t>
        <a:bodyPr/>
        <a:lstStyle/>
        <a:p>
          <a:r>
            <a:rPr lang="en-US" sz="1600" dirty="0" smtClean="0"/>
            <a:t>Ruth Jones</a:t>
          </a:r>
        </a:p>
        <a:p>
          <a:r>
            <a:rPr lang="en-US" sz="1400" i="1" dirty="0" smtClean="0"/>
            <a:t>SS Coach</a:t>
          </a:r>
        </a:p>
        <a:p>
          <a:r>
            <a:rPr lang="en-US" sz="1400" i="1" dirty="0" smtClean="0"/>
            <a:t>Foster Youth</a:t>
          </a:r>
          <a:endParaRPr lang="en-US" sz="1400" i="1" dirty="0"/>
        </a:p>
      </dgm:t>
    </dgm:pt>
    <dgm:pt modelId="{5D59BC50-7452-448B-A641-778967624327}" type="parTrans" cxnId="{5FB5F6BA-6A53-4512-938C-13189B30FE5E}">
      <dgm:prSet/>
      <dgm:spPr/>
      <dgm:t>
        <a:bodyPr/>
        <a:lstStyle/>
        <a:p>
          <a:endParaRPr lang="en-US"/>
        </a:p>
      </dgm:t>
    </dgm:pt>
    <dgm:pt modelId="{17EED977-7F40-4AFE-8AB6-9E7D50677812}" type="sibTrans" cxnId="{5FB5F6BA-6A53-4512-938C-13189B30FE5E}">
      <dgm:prSet/>
      <dgm:spPr/>
      <dgm:t>
        <a:bodyPr/>
        <a:lstStyle/>
        <a:p>
          <a:endParaRPr lang="en-US"/>
        </a:p>
      </dgm:t>
    </dgm:pt>
    <dgm:pt modelId="{F60A3405-48E5-40BF-93D1-1053317299DF}">
      <dgm:prSet phldrT="[Text]" custT="1"/>
      <dgm:spPr/>
      <dgm:t>
        <a:bodyPr/>
        <a:lstStyle/>
        <a:p>
          <a:r>
            <a:rPr lang="en-US" sz="1600" dirty="0" smtClean="0"/>
            <a:t>Dallas Carter</a:t>
          </a:r>
        </a:p>
        <a:p>
          <a:r>
            <a:rPr lang="en-US" sz="1400" i="1" dirty="0" smtClean="0"/>
            <a:t>SS Coach</a:t>
          </a:r>
        </a:p>
        <a:p>
          <a:r>
            <a:rPr lang="en-US" sz="1400" i="1" dirty="0" smtClean="0"/>
            <a:t>SSS/RISE</a:t>
          </a:r>
        </a:p>
      </dgm:t>
    </dgm:pt>
    <dgm:pt modelId="{0F8CA713-D3B8-45CB-83B8-7B73654418C5}" type="parTrans" cxnId="{9B12D32A-141E-4776-A197-233154605033}">
      <dgm:prSet/>
      <dgm:spPr/>
      <dgm:t>
        <a:bodyPr/>
        <a:lstStyle/>
        <a:p>
          <a:endParaRPr lang="en-US"/>
        </a:p>
      </dgm:t>
    </dgm:pt>
    <dgm:pt modelId="{9D0517D5-592D-4ECD-8CEB-8209AE6AEFC5}" type="sibTrans" cxnId="{9B12D32A-141E-4776-A197-233154605033}">
      <dgm:prSet/>
      <dgm:spPr/>
      <dgm:t>
        <a:bodyPr/>
        <a:lstStyle/>
        <a:p>
          <a:endParaRPr lang="en-US"/>
        </a:p>
      </dgm:t>
    </dgm:pt>
    <dgm:pt modelId="{245B1E10-33CC-4B83-898B-BEC21E808FC9}">
      <dgm:prSet phldrT="[Text]" custT="1"/>
      <dgm:spPr/>
      <dgm:t>
        <a:bodyPr/>
        <a:lstStyle/>
        <a:p>
          <a:r>
            <a:rPr lang="en-US" sz="1600" b="1" dirty="0" smtClean="0"/>
            <a:t>Vacant</a:t>
          </a:r>
          <a:endParaRPr lang="en-US" sz="1600" b="1" dirty="0" smtClean="0"/>
        </a:p>
        <a:p>
          <a:r>
            <a:rPr lang="en-US" sz="1400" i="1" dirty="0" smtClean="0"/>
            <a:t>Ed Advisor Summer Advantage</a:t>
          </a:r>
          <a:endParaRPr lang="en-US" sz="1400" i="1" dirty="0"/>
        </a:p>
      </dgm:t>
    </dgm:pt>
    <dgm:pt modelId="{A2B334A5-0BEA-4D6C-95F1-AA54F794169D}" type="parTrans" cxnId="{F3B46778-0294-4DEB-B328-46F9C7105C9E}">
      <dgm:prSet/>
      <dgm:spPr/>
      <dgm:t>
        <a:bodyPr/>
        <a:lstStyle/>
        <a:p>
          <a:endParaRPr lang="en-US"/>
        </a:p>
      </dgm:t>
    </dgm:pt>
    <dgm:pt modelId="{7EB27367-7FA9-4189-8336-A28D6F60F683}" type="sibTrans" cxnId="{F3B46778-0294-4DEB-B328-46F9C7105C9E}">
      <dgm:prSet/>
      <dgm:spPr/>
      <dgm:t>
        <a:bodyPr/>
        <a:lstStyle/>
        <a:p>
          <a:endParaRPr lang="en-US"/>
        </a:p>
      </dgm:t>
    </dgm:pt>
    <dgm:pt modelId="{E173B7A0-1BE1-43DA-992D-E37DE836CBA8}">
      <dgm:prSet phldrT="[Text]"/>
      <dgm:spPr/>
      <dgm:t>
        <a:bodyPr/>
        <a:lstStyle/>
        <a:p>
          <a:endParaRPr lang="en-US"/>
        </a:p>
      </dgm:t>
    </dgm:pt>
    <dgm:pt modelId="{7C46BC55-70FC-4811-B04D-6EA5292DABF7}" type="parTrans" cxnId="{A91FB23B-91F8-4956-B1E0-B843EF3CF715}">
      <dgm:prSet/>
      <dgm:spPr/>
      <dgm:t>
        <a:bodyPr/>
        <a:lstStyle/>
        <a:p>
          <a:endParaRPr lang="en-US"/>
        </a:p>
      </dgm:t>
    </dgm:pt>
    <dgm:pt modelId="{4519C026-A3E5-4BAB-B4D0-EB100958AD68}" type="sibTrans" cxnId="{A91FB23B-91F8-4956-B1E0-B843EF3CF715}">
      <dgm:prSet/>
      <dgm:spPr/>
      <dgm:t>
        <a:bodyPr/>
        <a:lstStyle/>
        <a:p>
          <a:endParaRPr lang="en-US"/>
        </a:p>
      </dgm:t>
    </dgm:pt>
    <dgm:pt modelId="{554C2946-F6E7-4CE9-B209-4233BB3F77FF}">
      <dgm:prSet/>
      <dgm:spPr/>
      <dgm:t>
        <a:bodyPr/>
        <a:lstStyle/>
        <a:p>
          <a:endParaRPr lang="en-US"/>
        </a:p>
      </dgm:t>
    </dgm:pt>
    <dgm:pt modelId="{4F308D36-5572-4B16-A418-64DA1069D340}" type="parTrans" cxnId="{5330C727-4794-45D7-B8B7-B5D50A3C18F9}">
      <dgm:prSet/>
      <dgm:spPr/>
      <dgm:t>
        <a:bodyPr/>
        <a:lstStyle/>
        <a:p>
          <a:endParaRPr lang="en-US"/>
        </a:p>
      </dgm:t>
    </dgm:pt>
    <dgm:pt modelId="{69EB997D-E800-45E4-95D9-AD4C99BC15B4}" type="sibTrans" cxnId="{5330C727-4794-45D7-B8B7-B5D50A3C18F9}">
      <dgm:prSet/>
      <dgm:spPr/>
      <dgm:t>
        <a:bodyPr/>
        <a:lstStyle/>
        <a:p>
          <a:endParaRPr lang="en-US"/>
        </a:p>
      </dgm:t>
    </dgm:pt>
    <dgm:pt modelId="{9011F81A-190C-42F8-85A0-9B15195306F8}">
      <dgm:prSet/>
      <dgm:spPr/>
      <dgm:t>
        <a:bodyPr/>
        <a:lstStyle/>
        <a:p>
          <a:endParaRPr lang="en-US"/>
        </a:p>
      </dgm:t>
    </dgm:pt>
    <dgm:pt modelId="{0A472FD7-A728-45D2-BB1E-E4F6891418CC}" type="parTrans" cxnId="{9AE96392-4D62-43FE-881F-823A200621CE}">
      <dgm:prSet/>
      <dgm:spPr/>
      <dgm:t>
        <a:bodyPr/>
        <a:lstStyle/>
        <a:p>
          <a:endParaRPr lang="en-US"/>
        </a:p>
      </dgm:t>
    </dgm:pt>
    <dgm:pt modelId="{E44BE8F2-12BD-4B5F-BC3F-AD414B132D27}" type="sibTrans" cxnId="{9AE96392-4D62-43FE-881F-823A200621CE}">
      <dgm:prSet/>
      <dgm:spPr/>
      <dgm:t>
        <a:bodyPr/>
        <a:lstStyle/>
        <a:p>
          <a:endParaRPr lang="en-US"/>
        </a:p>
      </dgm:t>
    </dgm:pt>
    <dgm:pt modelId="{A2CAFF9E-34D3-4C0B-8021-43FD5B69C74E}" type="pres">
      <dgm:prSet presAssocID="{F722DF61-BE3C-476D-B5B2-4C5397D40A2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CA0B60B-1FC9-4824-B4B7-19084F1CBBD1}" type="pres">
      <dgm:prSet presAssocID="{0B42FE7E-22B0-4332-B15A-A0782AE09909}" presName="Parent" presStyleLbl="node0" presStyleIdx="0" presStyleCnt="1" custScaleX="86573" custScaleY="86905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C9A9EF72-5B7E-49F3-88BA-B1295DD6456D}" type="pres">
      <dgm:prSet presAssocID="{D05B8BB0-571D-476C-89D5-81DA0DB3FBED}" presName="Accent1" presStyleCnt="0"/>
      <dgm:spPr/>
    </dgm:pt>
    <dgm:pt modelId="{56814381-F96A-4267-BB08-58FD36203A7D}" type="pres">
      <dgm:prSet presAssocID="{D05B8BB0-571D-476C-89D5-81DA0DB3FBED}" presName="Accent" presStyleLbl="bgShp" presStyleIdx="0" presStyleCnt="6"/>
      <dgm:spPr/>
    </dgm:pt>
    <dgm:pt modelId="{84421484-04F1-411E-9252-F2EBB993DEE6}" type="pres">
      <dgm:prSet presAssocID="{D05B8BB0-571D-476C-89D5-81DA0DB3FBE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D962CA-AFE0-429A-A6C1-5050F56B909C}" type="pres">
      <dgm:prSet presAssocID="{2661D69E-C258-464C-A83B-9880FAFEB91B}" presName="Accent2" presStyleCnt="0"/>
      <dgm:spPr/>
    </dgm:pt>
    <dgm:pt modelId="{921A7746-BD0B-4240-BFFB-A1E7BD8D594D}" type="pres">
      <dgm:prSet presAssocID="{2661D69E-C258-464C-A83B-9880FAFEB91B}" presName="Accent" presStyleLbl="bgShp" presStyleIdx="1" presStyleCnt="6"/>
      <dgm:spPr/>
      <dgm:t>
        <a:bodyPr/>
        <a:lstStyle/>
        <a:p>
          <a:endParaRPr lang="en-US"/>
        </a:p>
      </dgm:t>
    </dgm:pt>
    <dgm:pt modelId="{385D9628-1C25-4117-AF06-FCD2645F834D}" type="pres">
      <dgm:prSet presAssocID="{2661D69E-C258-464C-A83B-9880FAFEB91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F585E-3138-4A87-BFA1-B2C2CEEAEB41}" type="pres">
      <dgm:prSet presAssocID="{6E7913DC-5222-4FF4-9E35-F90D9D40421D}" presName="Accent3" presStyleCnt="0"/>
      <dgm:spPr/>
    </dgm:pt>
    <dgm:pt modelId="{2F89DB7F-26C7-43B7-A09E-17371881C0E5}" type="pres">
      <dgm:prSet presAssocID="{6E7913DC-5222-4FF4-9E35-F90D9D40421D}" presName="Accent" presStyleLbl="bgShp" presStyleIdx="2" presStyleCnt="6" custLinFactX="24943" custLinFactNeighborX="100000" custLinFactNeighborY="81237"/>
      <dgm:spPr/>
    </dgm:pt>
    <dgm:pt modelId="{667978D5-565C-403C-B978-B952C6DC02F4}" type="pres">
      <dgm:prSet presAssocID="{6E7913DC-5222-4FF4-9E35-F90D9D40421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7018A3-B01A-40E8-AA7B-DBE5ED57BC2F}" type="pres">
      <dgm:prSet presAssocID="{FEAF4A73-3417-4D36-8E64-B99089B52D26}" presName="Accent4" presStyleCnt="0"/>
      <dgm:spPr/>
    </dgm:pt>
    <dgm:pt modelId="{008A0B61-D344-44CC-8635-2AE0A120582F}" type="pres">
      <dgm:prSet presAssocID="{FEAF4A73-3417-4D36-8E64-B99089B52D26}" presName="Accent" presStyleLbl="bgShp" presStyleIdx="3" presStyleCnt="6"/>
      <dgm:spPr/>
    </dgm:pt>
    <dgm:pt modelId="{FF9E201B-9E07-405B-950B-D81B17D72FE8}" type="pres">
      <dgm:prSet presAssocID="{FEAF4A73-3417-4D36-8E64-B99089B52D2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31295-FA19-47E9-82DE-198A971F111F}" type="pres">
      <dgm:prSet presAssocID="{F60A3405-48E5-40BF-93D1-1053317299DF}" presName="Accent5" presStyleCnt="0"/>
      <dgm:spPr/>
    </dgm:pt>
    <dgm:pt modelId="{AE393203-48D6-4ADA-9F21-B00067022AB4}" type="pres">
      <dgm:prSet presAssocID="{F60A3405-48E5-40BF-93D1-1053317299DF}" presName="Accent" presStyleLbl="bgShp" presStyleIdx="4" presStyleCnt="6"/>
      <dgm:spPr/>
    </dgm:pt>
    <dgm:pt modelId="{AB6DF4B1-87AA-4996-85C8-FFAEDB6B0D0B}" type="pres">
      <dgm:prSet presAssocID="{F60A3405-48E5-40BF-93D1-1053317299DF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DE2D1-94CA-4B44-9CE5-E36331D2FD89}" type="pres">
      <dgm:prSet presAssocID="{245B1E10-33CC-4B83-898B-BEC21E808FC9}" presName="Accent6" presStyleCnt="0"/>
      <dgm:spPr/>
    </dgm:pt>
    <dgm:pt modelId="{0D0C39A1-4BA2-4950-950F-99D62D82E0C4}" type="pres">
      <dgm:prSet presAssocID="{245B1E10-33CC-4B83-898B-BEC21E808FC9}" presName="Accent" presStyleLbl="bgShp" presStyleIdx="5" presStyleCnt="6" custAng="18046452" custLinFactNeighborX="-72893" custLinFactNeighborY="55177"/>
      <dgm:spPr/>
      <dgm:t>
        <a:bodyPr/>
        <a:lstStyle/>
        <a:p>
          <a:endParaRPr lang="en-US"/>
        </a:p>
      </dgm:t>
    </dgm:pt>
    <dgm:pt modelId="{1AB6753E-9978-4681-B1F1-05D8AD202892}" type="pres">
      <dgm:prSet presAssocID="{245B1E10-33CC-4B83-898B-BEC21E808FC9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12D32A-141E-4776-A197-233154605033}" srcId="{0B42FE7E-22B0-4332-B15A-A0782AE09909}" destId="{F60A3405-48E5-40BF-93D1-1053317299DF}" srcOrd="4" destOrd="0" parTransId="{0F8CA713-D3B8-45CB-83B8-7B73654418C5}" sibTransId="{9D0517D5-592D-4ECD-8CEB-8209AE6AEFC5}"/>
    <dgm:cxn modelId="{7EC21EFA-3665-42F0-A6AD-E1B9329E8601}" type="presOf" srcId="{D05B8BB0-571D-476C-89D5-81DA0DB3FBED}" destId="{84421484-04F1-411E-9252-F2EBB993DEE6}" srcOrd="0" destOrd="0" presId="urn:microsoft.com/office/officeart/2011/layout/HexagonRadial"/>
    <dgm:cxn modelId="{5FB5F6BA-6A53-4512-938C-13189B30FE5E}" srcId="{0B42FE7E-22B0-4332-B15A-A0782AE09909}" destId="{FEAF4A73-3417-4D36-8E64-B99089B52D26}" srcOrd="3" destOrd="0" parTransId="{5D59BC50-7452-448B-A641-778967624327}" sibTransId="{17EED977-7F40-4AFE-8AB6-9E7D50677812}"/>
    <dgm:cxn modelId="{D691BADB-76E4-4492-9820-AD63826DD65B}" type="presOf" srcId="{0B42FE7E-22B0-4332-B15A-A0782AE09909}" destId="{0CA0B60B-1FC9-4824-B4B7-19084F1CBBD1}" srcOrd="0" destOrd="0" presId="urn:microsoft.com/office/officeart/2011/layout/HexagonRadial"/>
    <dgm:cxn modelId="{03D3D52C-B94D-4A39-85A7-E632E2F6A357}" type="presOf" srcId="{245B1E10-33CC-4B83-898B-BEC21E808FC9}" destId="{1AB6753E-9978-4681-B1F1-05D8AD202892}" srcOrd="0" destOrd="0" presId="urn:microsoft.com/office/officeart/2011/layout/HexagonRadial"/>
    <dgm:cxn modelId="{A6E2D6B1-CCF8-4B94-AA56-6D87F7AAB4DC}" type="presOf" srcId="{6E7913DC-5222-4FF4-9E35-F90D9D40421D}" destId="{667978D5-565C-403C-B978-B952C6DC02F4}" srcOrd="0" destOrd="0" presId="urn:microsoft.com/office/officeart/2011/layout/HexagonRadial"/>
    <dgm:cxn modelId="{6A29C59A-F442-4970-A228-236D949E691E}" srcId="{0B42FE7E-22B0-4332-B15A-A0782AE09909}" destId="{6E7913DC-5222-4FF4-9E35-F90D9D40421D}" srcOrd="2" destOrd="0" parTransId="{18874B8F-5850-46D1-B0AE-C945299FC642}" sibTransId="{51B16A67-44B4-4553-B712-C80DFE7A7972}"/>
    <dgm:cxn modelId="{F3B46778-0294-4DEB-B328-46F9C7105C9E}" srcId="{0B42FE7E-22B0-4332-B15A-A0782AE09909}" destId="{245B1E10-33CC-4B83-898B-BEC21E808FC9}" srcOrd="5" destOrd="0" parTransId="{A2B334A5-0BEA-4D6C-95F1-AA54F794169D}" sibTransId="{7EB27367-7FA9-4189-8336-A28D6F60F683}"/>
    <dgm:cxn modelId="{A91FB23B-91F8-4956-B1E0-B843EF3CF715}" srcId="{F722DF61-BE3C-476D-B5B2-4C5397D40A2C}" destId="{E173B7A0-1BE1-43DA-992D-E37DE836CBA8}" srcOrd="1" destOrd="0" parTransId="{7C46BC55-70FC-4811-B04D-6EA5292DABF7}" sibTransId="{4519C026-A3E5-4BAB-B4D0-EB100958AD68}"/>
    <dgm:cxn modelId="{DFDF7BAE-0087-478E-ACC2-3F71A9710C14}" type="presOf" srcId="{F60A3405-48E5-40BF-93D1-1053317299DF}" destId="{AB6DF4B1-87AA-4996-85C8-FFAEDB6B0D0B}" srcOrd="0" destOrd="0" presId="urn:microsoft.com/office/officeart/2011/layout/HexagonRadial"/>
    <dgm:cxn modelId="{C8786BF4-E4C2-4B53-98F2-3F0684149C91}" srcId="{0B42FE7E-22B0-4332-B15A-A0782AE09909}" destId="{2661D69E-C258-464C-A83B-9880FAFEB91B}" srcOrd="1" destOrd="0" parTransId="{57538907-08BA-417A-9D35-177414AED7D0}" sibTransId="{DADA2586-6B98-4F59-AE44-7F998396BCE5}"/>
    <dgm:cxn modelId="{F0BE1067-0AA5-4A21-A705-C84E8608B5DB}" type="presOf" srcId="{F722DF61-BE3C-476D-B5B2-4C5397D40A2C}" destId="{A2CAFF9E-34D3-4C0B-8021-43FD5B69C74E}" srcOrd="0" destOrd="0" presId="urn:microsoft.com/office/officeart/2011/layout/HexagonRadial"/>
    <dgm:cxn modelId="{5330C727-4794-45D7-B8B7-B5D50A3C18F9}" srcId="{F722DF61-BE3C-476D-B5B2-4C5397D40A2C}" destId="{554C2946-F6E7-4CE9-B209-4233BB3F77FF}" srcOrd="2" destOrd="0" parTransId="{4F308D36-5572-4B16-A418-64DA1069D340}" sibTransId="{69EB997D-E800-45E4-95D9-AD4C99BC15B4}"/>
    <dgm:cxn modelId="{6434849C-A578-42ED-B2C8-6F00FD471831}" srcId="{F722DF61-BE3C-476D-B5B2-4C5397D40A2C}" destId="{0B42FE7E-22B0-4332-B15A-A0782AE09909}" srcOrd="0" destOrd="0" parTransId="{AC9B9E38-6E95-4547-935A-2599CE7074FF}" sibTransId="{A69E3996-2DC5-439F-B6F7-ED6AF4904568}"/>
    <dgm:cxn modelId="{3C645E55-064A-4612-A78F-6184E6CAA802}" srcId="{0B42FE7E-22B0-4332-B15A-A0782AE09909}" destId="{D05B8BB0-571D-476C-89D5-81DA0DB3FBED}" srcOrd="0" destOrd="0" parTransId="{48978D6E-BADA-4183-86FD-25D95A7CABA8}" sibTransId="{99B44494-B5A7-4AB8-8995-1405082703B8}"/>
    <dgm:cxn modelId="{9AE96392-4D62-43FE-881F-823A200621CE}" srcId="{F722DF61-BE3C-476D-B5B2-4C5397D40A2C}" destId="{9011F81A-190C-42F8-85A0-9B15195306F8}" srcOrd="3" destOrd="0" parTransId="{0A472FD7-A728-45D2-BB1E-E4F6891418CC}" sibTransId="{E44BE8F2-12BD-4B5F-BC3F-AD414B132D27}"/>
    <dgm:cxn modelId="{40534969-9D6A-48F9-B6A8-B51A5A86F35B}" type="presOf" srcId="{FEAF4A73-3417-4D36-8E64-B99089B52D26}" destId="{FF9E201B-9E07-405B-950B-D81B17D72FE8}" srcOrd="0" destOrd="0" presId="urn:microsoft.com/office/officeart/2011/layout/HexagonRadial"/>
    <dgm:cxn modelId="{646A7E15-609D-4562-BAEF-153EF326296F}" type="presOf" srcId="{2661D69E-C258-464C-A83B-9880FAFEB91B}" destId="{385D9628-1C25-4117-AF06-FCD2645F834D}" srcOrd="0" destOrd="0" presId="urn:microsoft.com/office/officeart/2011/layout/HexagonRadial"/>
    <dgm:cxn modelId="{C68FD7F2-557A-4DE1-9C3B-A4B23DA46E0B}" type="presParOf" srcId="{A2CAFF9E-34D3-4C0B-8021-43FD5B69C74E}" destId="{0CA0B60B-1FC9-4824-B4B7-19084F1CBBD1}" srcOrd="0" destOrd="0" presId="urn:microsoft.com/office/officeart/2011/layout/HexagonRadial"/>
    <dgm:cxn modelId="{842F1C95-642F-4BED-8032-44609A2784C6}" type="presParOf" srcId="{A2CAFF9E-34D3-4C0B-8021-43FD5B69C74E}" destId="{C9A9EF72-5B7E-49F3-88BA-B1295DD6456D}" srcOrd="1" destOrd="0" presId="urn:microsoft.com/office/officeart/2011/layout/HexagonRadial"/>
    <dgm:cxn modelId="{CC25DFD6-BE4E-4527-A880-EA21407C9BF0}" type="presParOf" srcId="{C9A9EF72-5B7E-49F3-88BA-B1295DD6456D}" destId="{56814381-F96A-4267-BB08-58FD36203A7D}" srcOrd="0" destOrd="0" presId="urn:microsoft.com/office/officeart/2011/layout/HexagonRadial"/>
    <dgm:cxn modelId="{361D053F-B53E-4C5D-9AD4-13FA24B87B29}" type="presParOf" srcId="{A2CAFF9E-34D3-4C0B-8021-43FD5B69C74E}" destId="{84421484-04F1-411E-9252-F2EBB993DEE6}" srcOrd="2" destOrd="0" presId="urn:microsoft.com/office/officeart/2011/layout/HexagonRadial"/>
    <dgm:cxn modelId="{0537079E-D056-48B0-8DA6-4879F6C9A984}" type="presParOf" srcId="{A2CAFF9E-34D3-4C0B-8021-43FD5B69C74E}" destId="{36D962CA-AFE0-429A-A6C1-5050F56B909C}" srcOrd="3" destOrd="0" presId="urn:microsoft.com/office/officeart/2011/layout/HexagonRadial"/>
    <dgm:cxn modelId="{B10E82AC-9B60-4BD3-8F5D-931C981C4D33}" type="presParOf" srcId="{36D962CA-AFE0-429A-A6C1-5050F56B909C}" destId="{921A7746-BD0B-4240-BFFB-A1E7BD8D594D}" srcOrd="0" destOrd="0" presId="urn:microsoft.com/office/officeart/2011/layout/HexagonRadial"/>
    <dgm:cxn modelId="{063475F9-73DF-46E7-8A7D-BFE8F7DF0D56}" type="presParOf" srcId="{A2CAFF9E-34D3-4C0B-8021-43FD5B69C74E}" destId="{385D9628-1C25-4117-AF06-FCD2645F834D}" srcOrd="4" destOrd="0" presId="urn:microsoft.com/office/officeart/2011/layout/HexagonRadial"/>
    <dgm:cxn modelId="{DE875C8B-3578-49A4-BF5C-078FA9A587A3}" type="presParOf" srcId="{A2CAFF9E-34D3-4C0B-8021-43FD5B69C74E}" destId="{C3FF585E-3138-4A87-BFA1-B2C2CEEAEB41}" srcOrd="5" destOrd="0" presId="urn:microsoft.com/office/officeart/2011/layout/HexagonRadial"/>
    <dgm:cxn modelId="{B7063B47-DA7D-4904-8779-CC86C91126ED}" type="presParOf" srcId="{C3FF585E-3138-4A87-BFA1-B2C2CEEAEB41}" destId="{2F89DB7F-26C7-43B7-A09E-17371881C0E5}" srcOrd="0" destOrd="0" presId="urn:microsoft.com/office/officeart/2011/layout/HexagonRadial"/>
    <dgm:cxn modelId="{12C4786A-AEB1-4DAD-B10F-76369A7882FB}" type="presParOf" srcId="{A2CAFF9E-34D3-4C0B-8021-43FD5B69C74E}" destId="{667978D5-565C-403C-B978-B952C6DC02F4}" srcOrd="6" destOrd="0" presId="urn:microsoft.com/office/officeart/2011/layout/HexagonRadial"/>
    <dgm:cxn modelId="{9ECBCB85-B586-43C3-A559-0C8210981850}" type="presParOf" srcId="{A2CAFF9E-34D3-4C0B-8021-43FD5B69C74E}" destId="{237018A3-B01A-40E8-AA7B-DBE5ED57BC2F}" srcOrd="7" destOrd="0" presId="urn:microsoft.com/office/officeart/2011/layout/HexagonRadial"/>
    <dgm:cxn modelId="{25E2FA38-FB65-456F-BA9F-C6E0B06B2EB9}" type="presParOf" srcId="{237018A3-B01A-40E8-AA7B-DBE5ED57BC2F}" destId="{008A0B61-D344-44CC-8635-2AE0A120582F}" srcOrd="0" destOrd="0" presId="urn:microsoft.com/office/officeart/2011/layout/HexagonRadial"/>
    <dgm:cxn modelId="{AAD6AD0E-CA3B-4ADA-B64E-0F64D5081928}" type="presParOf" srcId="{A2CAFF9E-34D3-4C0B-8021-43FD5B69C74E}" destId="{FF9E201B-9E07-405B-950B-D81B17D72FE8}" srcOrd="8" destOrd="0" presId="urn:microsoft.com/office/officeart/2011/layout/HexagonRadial"/>
    <dgm:cxn modelId="{D10D1B0B-6AF7-47AC-A4AF-D17C440534EB}" type="presParOf" srcId="{A2CAFF9E-34D3-4C0B-8021-43FD5B69C74E}" destId="{E3231295-FA19-47E9-82DE-198A971F111F}" srcOrd="9" destOrd="0" presId="urn:microsoft.com/office/officeart/2011/layout/HexagonRadial"/>
    <dgm:cxn modelId="{FBDA7A98-3EB8-49F2-AE93-E60532644F46}" type="presParOf" srcId="{E3231295-FA19-47E9-82DE-198A971F111F}" destId="{AE393203-48D6-4ADA-9F21-B00067022AB4}" srcOrd="0" destOrd="0" presId="urn:microsoft.com/office/officeart/2011/layout/HexagonRadial"/>
    <dgm:cxn modelId="{593CB8AF-9D23-46E9-AF65-CCC0618F8484}" type="presParOf" srcId="{A2CAFF9E-34D3-4C0B-8021-43FD5B69C74E}" destId="{AB6DF4B1-87AA-4996-85C8-FFAEDB6B0D0B}" srcOrd="10" destOrd="0" presId="urn:microsoft.com/office/officeart/2011/layout/HexagonRadial"/>
    <dgm:cxn modelId="{39359338-5652-4559-992D-ED00D18A5894}" type="presParOf" srcId="{A2CAFF9E-34D3-4C0B-8021-43FD5B69C74E}" destId="{781DE2D1-94CA-4B44-9CE5-E36331D2FD89}" srcOrd="11" destOrd="0" presId="urn:microsoft.com/office/officeart/2011/layout/HexagonRadial"/>
    <dgm:cxn modelId="{9246A6AB-21F4-4E02-A863-2A13557230F6}" type="presParOf" srcId="{781DE2D1-94CA-4B44-9CE5-E36331D2FD89}" destId="{0D0C39A1-4BA2-4950-950F-99D62D82E0C4}" srcOrd="0" destOrd="0" presId="urn:microsoft.com/office/officeart/2011/layout/HexagonRadial"/>
    <dgm:cxn modelId="{08E8141F-14BC-44E0-8AD8-7D79D8C68366}" type="presParOf" srcId="{A2CAFF9E-34D3-4C0B-8021-43FD5B69C74E}" destId="{1AB6753E-9978-4681-B1F1-05D8AD20289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CAD7E-CD9F-4B78-AF4C-22978091686A}">
      <dsp:nvSpPr>
        <dsp:cNvPr id="0" name=""/>
        <dsp:cNvSpPr/>
      </dsp:nvSpPr>
      <dsp:spPr>
        <a:xfrm rot="5400000">
          <a:off x="-181937" y="183080"/>
          <a:ext cx="1212915" cy="8490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July 1, 2018</a:t>
          </a:r>
          <a:endParaRPr lang="en-US" sz="1200" kern="1200" dirty="0"/>
        </a:p>
      </dsp:txBody>
      <dsp:txXfrm rot="-5400000">
        <a:off x="1" y="425664"/>
        <a:ext cx="849041" cy="363874"/>
      </dsp:txXfrm>
    </dsp:sp>
    <dsp:sp modelId="{FC0A3EFE-BAA0-46CB-8C9A-8A5D0AFF1A5A}">
      <dsp:nvSpPr>
        <dsp:cNvPr id="0" name=""/>
        <dsp:cNvSpPr/>
      </dsp:nvSpPr>
      <dsp:spPr>
        <a:xfrm rot="5400000">
          <a:off x="4037302" y="-3187118"/>
          <a:ext cx="788395" cy="71649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Onboarding – F2F </a:t>
          </a:r>
          <a:r>
            <a:rPr lang="en-US" sz="1400" kern="1200" dirty="0" err="1" smtClean="0"/>
            <a:t>OAC+Career</a:t>
          </a:r>
          <a:r>
            <a:rPr lang="en-US" sz="1400" kern="1200" dirty="0" smtClean="0"/>
            <a:t>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Case Management by School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Explore Salesforce for case management</a:t>
          </a:r>
          <a:endParaRPr lang="en-US" sz="1400" kern="1200" dirty="0"/>
        </a:p>
      </dsp:txBody>
      <dsp:txXfrm rot="-5400000">
        <a:off x="849041" y="39629"/>
        <a:ext cx="7126431" cy="711423"/>
      </dsp:txXfrm>
    </dsp:sp>
    <dsp:sp modelId="{A49B0592-D7E6-4758-BCA2-7C48DA5AC7CB}">
      <dsp:nvSpPr>
        <dsp:cNvPr id="0" name=""/>
        <dsp:cNvSpPr/>
      </dsp:nvSpPr>
      <dsp:spPr>
        <a:xfrm rot="5400000">
          <a:off x="-181937" y="1248736"/>
          <a:ext cx="1212915" cy="8490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Fall 2018</a:t>
          </a:r>
          <a:endParaRPr lang="en-US" sz="1200" kern="1200" dirty="0"/>
        </a:p>
      </dsp:txBody>
      <dsp:txXfrm rot="-5400000">
        <a:off x="1" y="1491320"/>
        <a:ext cx="849041" cy="363874"/>
      </dsp:txXfrm>
    </dsp:sp>
    <dsp:sp modelId="{95BA370D-FAC7-4C8B-98EB-CB4B3DF94001}">
      <dsp:nvSpPr>
        <dsp:cNvPr id="0" name=""/>
        <dsp:cNvSpPr/>
      </dsp:nvSpPr>
      <dsp:spPr>
        <a:xfrm rot="5400000">
          <a:off x="4037302" y="-2121462"/>
          <a:ext cx="788395" cy="71649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Employ Student Success Team Model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EduNav</a:t>
          </a:r>
          <a:r>
            <a:rPr lang="en-US" sz="1400" kern="1200" dirty="0" smtClean="0"/>
            <a:t> for selected new ADT students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Adopt Salesforce for case management</a:t>
          </a:r>
          <a:endParaRPr lang="en-US" sz="1400" kern="1200" dirty="0"/>
        </a:p>
      </dsp:txBody>
      <dsp:txXfrm rot="-5400000">
        <a:off x="849041" y="1105285"/>
        <a:ext cx="7126431" cy="711423"/>
      </dsp:txXfrm>
    </dsp:sp>
    <dsp:sp modelId="{C6F85B4F-5864-490C-8BE3-AACAB13B2CE3}">
      <dsp:nvSpPr>
        <dsp:cNvPr id="0" name=""/>
        <dsp:cNvSpPr/>
      </dsp:nvSpPr>
      <dsp:spPr>
        <a:xfrm rot="5400000">
          <a:off x="-181937" y="2314392"/>
          <a:ext cx="1212915" cy="8490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Winter 2019</a:t>
          </a:r>
          <a:endParaRPr lang="en-US" sz="1200" kern="1200" dirty="0"/>
        </a:p>
      </dsp:txBody>
      <dsp:txXfrm rot="-5400000">
        <a:off x="1" y="2556976"/>
        <a:ext cx="849041" cy="363874"/>
      </dsp:txXfrm>
    </dsp:sp>
    <dsp:sp modelId="{3179C44A-3FB6-496D-B7A0-AF99D098AAA1}">
      <dsp:nvSpPr>
        <dsp:cNvPr id="0" name=""/>
        <dsp:cNvSpPr/>
      </dsp:nvSpPr>
      <dsp:spPr>
        <a:xfrm rot="5400000">
          <a:off x="4037302" y="-1055806"/>
          <a:ext cx="788395" cy="71649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/>
            <a:t>Evaluate/Modify Student Success Team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Winter Student Success Team Retreat/Spring Plan Development</a:t>
          </a:r>
          <a:endParaRPr lang="en-US" sz="1400" kern="1200" dirty="0"/>
        </a:p>
      </dsp:txBody>
      <dsp:txXfrm rot="-5400000">
        <a:off x="849041" y="2170941"/>
        <a:ext cx="7126431" cy="711423"/>
      </dsp:txXfrm>
    </dsp:sp>
    <dsp:sp modelId="{F955F4E1-5414-4D5B-B331-BFD6E384F0DA}">
      <dsp:nvSpPr>
        <dsp:cNvPr id="0" name=""/>
        <dsp:cNvSpPr/>
      </dsp:nvSpPr>
      <dsp:spPr>
        <a:xfrm rot="5400000">
          <a:off x="-181937" y="3380048"/>
          <a:ext cx="1212915" cy="8490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Spring 2019</a:t>
          </a:r>
          <a:endParaRPr lang="en-US" sz="1200" kern="1200" dirty="0"/>
        </a:p>
      </dsp:txBody>
      <dsp:txXfrm rot="-5400000">
        <a:off x="1" y="3622632"/>
        <a:ext cx="849041" cy="363874"/>
      </dsp:txXfrm>
    </dsp:sp>
    <dsp:sp modelId="{9AAC54E5-E755-4D9D-9463-57BA2DD2D782}">
      <dsp:nvSpPr>
        <dsp:cNvPr id="0" name=""/>
        <dsp:cNvSpPr/>
      </dsp:nvSpPr>
      <dsp:spPr>
        <a:xfrm rot="5400000">
          <a:off x="4037302" y="9850"/>
          <a:ext cx="788395" cy="71649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Employ new changes to Student Success Team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Expand </a:t>
          </a:r>
          <a:r>
            <a:rPr lang="en-US" sz="1400" kern="1200" dirty="0" err="1" smtClean="0"/>
            <a:t>EduNav</a:t>
          </a:r>
          <a:r>
            <a:rPr lang="en-US" sz="1400" kern="1200" dirty="0" smtClean="0"/>
            <a:t> to all new students </a:t>
          </a:r>
          <a:endParaRPr lang="en-US" sz="1400" kern="1200" dirty="0"/>
        </a:p>
      </dsp:txBody>
      <dsp:txXfrm rot="-5400000">
        <a:off x="849041" y="3236597"/>
        <a:ext cx="7126431" cy="711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63CD9-B7AC-4A01-BD9C-9FBE794C63A5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Marshall Fulbright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Dean of Instruction</a:t>
          </a:r>
          <a:endParaRPr lang="en-US" sz="1400" i="1" kern="1200" dirty="0"/>
        </a:p>
      </dsp:txBody>
      <dsp:txXfrm rot="-5400000">
        <a:off x="3909687" y="313106"/>
        <a:ext cx="1202866" cy="1382606"/>
      </dsp:txXfrm>
    </dsp:sp>
    <dsp:sp modelId="{B8A42DF7-BCE4-42B0-93BC-2E5768BFF8D9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Student Success Coaches by Program</a:t>
          </a:r>
          <a:endParaRPr lang="en-US" sz="1400" kern="1200" dirty="0"/>
        </a:p>
      </dsp:txBody>
      <dsp:txXfrm>
        <a:off x="5437901" y="401821"/>
        <a:ext cx="2241629" cy="1205177"/>
      </dsp:txXfrm>
    </dsp:sp>
    <dsp:sp modelId="{555F5FD7-3163-46D6-9097-CA09863BA420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46251"/>
            <a:satOff val="-2261"/>
            <a:lumOff val="547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Alex Spencer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Educational Advisor</a:t>
          </a:r>
          <a:endParaRPr lang="en-US" sz="1400" i="1" kern="1200" dirty="0"/>
        </a:p>
      </dsp:txBody>
      <dsp:txXfrm rot="-5400000">
        <a:off x="2022380" y="313106"/>
        <a:ext cx="1202866" cy="1382606"/>
      </dsp:txXfrm>
    </dsp:sp>
    <dsp:sp modelId="{0962B6BF-50B4-4752-AD69-9EE582CC5E51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rgbClr val="AA9066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John Moore </a:t>
          </a:r>
          <a:r>
            <a:rPr lang="en-US" sz="1400" i="1" kern="1200" dirty="0" smtClean="0"/>
            <a:t>Counselor</a:t>
          </a:r>
          <a:endParaRPr lang="en-US" sz="1400" i="1" kern="1200" dirty="0"/>
        </a:p>
      </dsp:txBody>
      <dsp:txXfrm rot="-5400000">
        <a:off x="2962418" y="2018030"/>
        <a:ext cx="1202866" cy="1382606"/>
      </dsp:txXfrm>
    </dsp:sp>
    <dsp:sp modelId="{234695A3-AD20-4E81-9EB4-9B3B7CD7DC65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7688C-544A-46BA-86A3-569769C9ACA3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138754"/>
            <a:satOff val="-6784"/>
            <a:lumOff val="1641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Jethro Midgett </a:t>
          </a:r>
          <a:r>
            <a:rPr lang="en-US" sz="1400" i="1" kern="1200" dirty="0" smtClean="0"/>
            <a:t>Counselor</a:t>
          </a:r>
          <a:endParaRPr lang="en-US" sz="1400" i="1" kern="1200" dirty="0"/>
        </a:p>
      </dsp:txBody>
      <dsp:txXfrm rot="-5400000">
        <a:off x="4849725" y="2018030"/>
        <a:ext cx="1202866" cy="1382606"/>
      </dsp:txXfrm>
    </dsp:sp>
    <dsp:sp modelId="{CDAF9C23-FD3A-4464-ADA5-27F8C86747B9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185005"/>
            <a:satOff val="-9045"/>
            <a:lumOff val="218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Jessica Dobson </a:t>
          </a:r>
          <a:r>
            <a:rPr lang="en-US" sz="1400" i="1" kern="1200" dirty="0" smtClean="0"/>
            <a:t>Faculty Lead</a:t>
          </a:r>
          <a:endParaRPr lang="en-US" sz="1400" i="1" kern="1200" dirty="0"/>
        </a:p>
      </dsp:txBody>
      <dsp:txXfrm rot="-5400000">
        <a:off x="3909687" y="3722953"/>
        <a:ext cx="1202866" cy="1382606"/>
      </dsp:txXfrm>
    </dsp:sp>
    <dsp:sp modelId="{A9531843-C08D-4155-9094-5DDAF7840AEC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School Ambassadors TBD</a:t>
          </a:r>
        </a:p>
      </dsp:txBody>
      <dsp:txXfrm>
        <a:off x="5437901" y="3811668"/>
        <a:ext cx="2241629" cy="1205177"/>
      </dsp:txXfrm>
    </dsp:sp>
    <dsp:sp modelId="{752855CE-E772-4A2F-B89C-513DA405E031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231256"/>
            <a:satOff val="-11306"/>
            <a:lumOff val="273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Kim Kamerin </a:t>
          </a:r>
          <a:r>
            <a:rPr lang="en-US" sz="1400" i="1" kern="1200" dirty="0" smtClean="0"/>
            <a:t>Faculty Lead</a:t>
          </a:r>
          <a:endParaRPr lang="en-US" sz="1400" i="1" kern="1200" dirty="0"/>
        </a:p>
      </dsp:txBody>
      <dsp:txXfrm rot="-5400000">
        <a:off x="2022380" y="3722953"/>
        <a:ext cx="1202866" cy="13826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63CD9-B7AC-4A01-BD9C-9FBE794C63A5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Marshall Fulbright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Dean of Instruction</a:t>
          </a:r>
          <a:endParaRPr lang="en-US" sz="1400" i="1" kern="1200" dirty="0"/>
        </a:p>
      </dsp:txBody>
      <dsp:txXfrm rot="-5400000">
        <a:off x="3909687" y="313106"/>
        <a:ext cx="1202866" cy="1382606"/>
      </dsp:txXfrm>
    </dsp:sp>
    <dsp:sp modelId="{B8A42DF7-BCE4-42B0-93BC-2E5768BFF8D9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Student Success Coaches by Program</a:t>
          </a:r>
          <a:endParaRPr lang="en-US" sz="1400" kern="1200" dirty="0"/>
        </a:p>
      </dsp:txBody>
      <dsp:txXfrm>
        <a:off x="5437901" y="401821"/>
        <a:ext cx="2241629" cy="1205177"/>
      </dsp:txXfrm>
    </dsp:sp>
    <dsp:sp modelId="{555F5FD7-3163-46D6-9097-CA09863BA420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46251"/>
            <a:satOff val="-2261"/>
            <a:lumOff val="547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Alex Spencer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Educational Advisor</a:t>
          </a:r>
          <a:endParaRPr lang="en-US" sz="1400" i="1" kern="1200" dirty="0"/>
        </a:p>
      </dsp:txBody>
      <dsp:txXfrm rot="-5400000">
        <a:off x="2022380" y="313106"/>
        <a:ext cx="1202866" cy="1382606"/>
      </dsp:txXfrm>
    </dsp:sp>
    <dsp:sp modelId="{0962B6BF-50B4-4752-AD69-9EE582CC5E51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92502"/>
            <a:satOff val="-4522"/>
            <a:lumOff val="109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Maria Jurado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Counselor</a:t>
          </a:r>
          <a:endParaRPr lang="en-US" sz="1400" i="1" kern="1200" dirty="0"/>
        </a:p>
      </dsp:txBody>
      <dsp:txXfrm rot="-5400000">
        <a:off x="2962418" y="2018030"/>
        <a:ext cx="1202866" cy="1382606"/>
      </dsp:txXfrm>
    </dsp:sp>
    <dsp:sp modelId="{234695A3-AD20-4E81-9EB4-9B3B7CD7DC65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7688C-544A-46BA-86A3-569769C9ACA3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138754"/>
            <a:satOff val="-6784"/>
            <a:lumOff val="1641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Lisa Martin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Counselor</a:t>
          </a:r>
          <a:endParaRPr lang="en-US" sz="1400" i="1" kern="1200" dirty="0"/>
        </a:p>
      </dsp:txBody>
      <dsp:txXfrm rot="-5400000">
        <a:off x="4849725" y="2018030"/>
        <a:ext cx="1202866" cy="1382606"/>
      </dsp:txXfrm>
    </dsp:sp>
    <dsp:sp modelId="{CDAF9C23-FD3A-4464-ADA5-27F8C86747B9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185005"/>
            <a:satOff val="-9045"/>
            <a:lumOff val="218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Courtney Buchanan </a:t>
          </a:r>
          <a:r>
            <a:rPr lang="en-US" sz="1400" i="1" kern="1200" dirty="0" smtClean="0"/>
            <a:t>Faculty Lead</a:t>
          </a:r>
          <a:endParaRPr lang="en-US" sz="1400" i="1" kern="1200" dirty="0"/>
        </a:p>
      </dsp:txBody>
      <dsp:txXfrm rot="-5400000">
        <a:off x="3909687" y="3722953"/>
        <a:ext cx="1202866" cy="1382606"/>
      </dsp:txXfrm>
    </dsp:sp>
    <dsp:sp modelId="{A9531843-C08D-4155-9094-5DDAF7840AEC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School Ambassadors TBD</a:t>
          </a:r>
        </a:p>
      </dsp:txBody>
      <dsp:txXfrm>
        <a:off x="5437901" y="3811668"/>
        <a:ext cx="2241629" cy="1205177"/>
      </dsp:txXfrm>
    </dsp:sp>
    <dsp:sp modelId="{752855CE-E772-4A2F-B89C-513DA405E031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231256"/>
            <a:satOff val="-11306"/>
            <a:lumOff val="273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Sarah Burnett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Faculty Lead</a:t>
          </a:r>
          <a:endParaRPr lang="en-US" sz="1400" i="1" kern="1200" dirty="0"/>
        </a:p>
      </dsp:txBody>
      <dsp:txXfrm rot="-5400000">
        <a:off x="2022380" y="3722953"/>
        <a:ext cx="1202866" cy="13826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63CD9-B7AC-4A01-BD9C-9FBE794C63A5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Jason Parks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Dean of Instruction</a:t>
          </a:r>
          <a:endParaRPr lang="en-US" sz="1400" i="1" kern="1200" dirty="0"/>
        </a:p>
      </dsp:txBody>
      <dsp:txXfrm rot="-5400000">
        <a:off x="3909687" y="313106"/>
        <a:ext cx="1202866" cy="1382606"/>
      </dsp:txXfrm>
    </dsp:sp>
    <dsp:sp modelId="{B8A42DF7-BCE4-42B0-93BC-2E5768BFF8D9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Student Success Coaches by Program</a:t>
          </a:r>
          <a:endParaRPr lang="en-US" sz="1400" kern="1200" dirty="0"/>
        </a:p>
      </dsp:txBody>
      <dsp:txXfrm>
        <a:off x="5437901" y="401821"/>
        <a:ext cx="2241629" cy="1205177"/>
      </dsp:txXfrm>
    </dsp:sp>
    <dsp:sp modelId="{555F5FD7-3163-46D6-9097-CA09863BA420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46251"/>
            <a:satOff val="-2261"/>
            <a:lumOff val="547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Nelya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Parada</a:t>
          </a: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Educational Advisor</a:t>
          </a:r>
          <a:endParaRPr lang="en-US" sz="1400" i="1" kern="1200" dirty="0"/>
        </a:p>
      </dsp:txBody>
      <dsp:txXfrm rot="-5400000">
        <a:off x="2022380" y="313106"/>
        <a:ext cx="1202866" cy="1382606"/>
      </dsp:txXfrm>
    </dsp:sp>
    <dsp:sp modelId="{0962B6BF-50B4-4752-AD69-9EE582CC5E51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92502"/>
            <a:satOff val="-4522"/>
            <a:lumOff val="109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David Payan </a:t>
          </a:r>
          <a:r>
            <a:rPr lang="en-US" sz="1600" i="1" kern="1200" dirty="0" smtClean="0"/>
            <a:t>Counselor</a:t>
          </a:r>
          <a:endParaRPr lang="en-US" sz="1400" i="1" kern="1200" dirty="0"/>
        </a:p>
      </dsp:txBody>
      <dsp:txXfrm rot="-5400000">
        <a:off x="2962418" y="2018030"/>
        <a:ext cx="1202866" cy="1382606"/>
      </dsp:txXfrm>
    </dsp:sp>
    <dsp:sp modelId="{234695A3-AD20-4E81-9EB4-9B3B7CD7DC65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7688C-544A-46BA-86A3-569769C9ACA3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138754"/>
            <a:satOff val="-6784"/>
            <a:lumOff val="1641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Marissa </a:t>
          </a:r>
          <a:r>
            <a:rPr lang="en-US" sz="1600" b="1" kern="1200" dirty="0" err="1" smtClean="0"/>
            <a:t>Illiscupidez</a:t>
          </a:r>
          <a:r>
            <a:rPr lang="en-US" sz="1600" b="1" kern="1200" dirty="0" smtClean="0"/>
            <a:t> </a:t>
          </a:r>
          <a:r>
            <a:rPr lang="en-US" sz="1600" i="1" kern="1200" dirty="0" smtClean="0"/>
            <a:t>Counselor</a:t>
          </a:r>
          <a:endParaRPr lang="en-US" sz="1400" i="1" kern="1200" dirty="0"/>
        </a:p>
      </dsp:txBody>
      <dsp:txXfrm rot="-5400000">
        <a:off x="4849725" y="2018030"/>
        <a:ext cx="1202866" cy="1382606"/>
      </dsp:txXfrm>
    </dsp:sp>
    <dsp:sp modelId="{CDAF9C23-FD3A-4464-ADA5-27F8C86747B9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185005"/>
            <a:satOff val="-9045"/>
            <a:lumOff val="218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Patty Worsham </a:t>
          </a:r>
          <a:r>
            <a:rPr lang="en-US" sz="1400" i="1" kern="1200" dirty="0" smtClean="0"/>
            <a:t>Faculty Lead</a:t>
          </a:r>
          <a:endParaRPr lang="en-US" sz="1400" i="1" kern="1200" dirty="0"/>
        </a:p>
      </dsp:txBody>
      <dsp:txXfrm rot="-5400000">
        <a:off x="3909687" y="3722953"/>
        <a:ext cx="1202866" cy="1382606"/>
      </dsp:txXfrm>
    </dsp:sp>
    <dsp:sp modelId="{A9531843-C08D-4155-9094-5DDAF7840AEC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School Ambassadors TBD</a:t>
          </a:r>
        </a:p>
      </dsp:txBody>
      <dsp:txXfrm>
        <a:off x="5437901" y="3811668"/>
        <a:ext cx="2241629" cy="1205177"/>
      </dsp:txXfrm>
    </dsp:sp>
    <dsp:sp modelId="{752855CE-E772-4A2F-B89C-513DA405E031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231256"/>
            <a:satOff val="-11306"/>
            <a:lumOff val="273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Rex Beck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Faculty Lead</a:t>
          </a:r>
          <a:endParaRPr lang="en-US" sz="1400" i="1" kern="1200" dirty="0"/>
        </a:p>
      </dsp:txBody>
      <dsp:txXfrm rot="-5400000">
        <a:off x="2022380" y="3722953"/>
        <a:ext cx="1202866" cy="13826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63CD9-B7AC-4A01-BD9C-9FBE794C63A5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Jason Parks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Dean of Instruction</a:t>
          </a:r>
          <a:endParaRPr lang="en-US" sz="1400" i="1" kern="1200" dirty="0"/>
        </a:p>
      </dsp:txBody>
      <dsp:txXfrm rot="-5400000">
        <a:off x="3909687" y="313106"/>
        <a:ext cx="1202866" cy="1382606"/>
      </dsp:txXfrm>
    </dsp:sp>
    <dsp:sp modelId="{B8A42DF7-BCE4-42B0-93BC-2E5768BFF8D9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Student Success Coaches by Program</a:t>
          </a:r>
          <a:endParaRPr lang="en-US" sz="1400" kern="1200" dirty="0"/>
        </a:p>
      </dsp:txBody>
      <dsp:txXfrm>
        <a:off x="5437901" y="401821"/>
        <a:ext cx="2241629" cy="1205177"/>
      </dsp:txXfrm>
    </dsp:sp>
    <dsp:sp modelId="{555F5FD7-3163-46D6-9097-CA09863BA420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46251"/>
            <a:satOff val="-2261"/>
            <a:lumOff val="547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Nelya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Parada</a:t>
          </a: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Educational Advisor</a:t>
          </a:r>
          <a:endParaRPr lang="en-US" sz="1400" i="1" kern="1200" dirty="0"/>
        </a:p>
      </dsp:txBody>
      <dsp:txXfrm rot="-5400000">
        <a:off x="2022380" y="313106"/>
        <a:ext cx="1202866" cy="1382606"/>
      </dsp:txXfrm>
    </dsp:sp>
    <dsp:sp modelId="{0962B6BF-50B4-4752-AD69-9EE582CC5E51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92502"/>
            <a:satOff val="-4522"/>
            <a:lumOff val="109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Erin Spurbeck </a:t>
          </a:r>
          <a:r>
            <a:rPr lang="en-US" sz="1600" i="1" kern="1200" dirty="0" smtClean="0"/>
            <a:t>Counselor</a:t>
          </a:r>
          <a:endParaRPr lang="en-US" sz="1400" i="1" kern="1200" dirty="0"/>
        </a:p>
      </dsp:txBody>
      <dsp:txXfrm rot="-5400000">
        <a:off x="2962418" y="2018030"/>
        <a:ext cx="1202866" cy="1382606"/>
      </dsp:txXfrm>
    </dsp:sp>
    <dsp:sp modelId="{234695A3-AD20-4E81-9EB4-9B3B7CD7DC65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7688C-544A-46BA-86A3-569769C9ACA3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138754"/>
            <a:satOff val="-6784"/>
            <a:lumOff val="1641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Sean Davis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smtClean="0"/>
            <a:t>Counselor</a:t>
          </a:r>
          <a:endParaRPr lang="en-US" sz="1400" i="1" kern="1200" dirty="0"/>
        </a:p>
      </dsp:txBody>
      <dsp:txXfrm rot="-5400000">
        <a:off x="4849725" y="2018030"/>
        <a:ext cx="1202866" cy="1382606"/>
      </dsp:txXfrm>
    </dsp:sp>
    <dsp:sp modelId="{CDAF9C23-FD3A-4464-ADA5-27F8C86747B9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185005"/>
            <a:satOff val="-9045"/>
            <a:lumOff val="218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Jeff Warsinski </a:t>
          </a:r>
          <a:r>
            <a:rPr lang="en-US" sz="1400" i="1" kern="1200" dirty="0" smtClean="0"/>
            <a:t>Faculty Lead (Tech, Engineering, &amp; Math)</a:t>
          </a:r>
          <a:endParaRPr lang="en-US" sz="1400" i="1" kern="1200" dirty="0"/>
        </a:p>
      </dsp:txBody>
      <dsp:txXfrm rot="-5400000">
        <a:off x="3909687" y="3722953"/>
        <a:ext cx="1202866" cy="1382606"/>
      </dsp:txXfrm>
    </dsp:sp>
    <dsp:sp modelId="{A9531843-C08D-4155-9094-5DDAF7840AEC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School Ambassadors TBD</a:t>
          </a:r>
        </a:p>
      </dsp:txBody>
      <dsp:txXfrm>
        <a:off x="5437901" y="3811668"/>
        <a:ext cx="2241629" cy="1205177"/>
      </dsp:txXfrm>
    </dsp:sp>
    <dsp:sp modelId="{752855CE-E772-4A2F-B89C-513DA405E031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-231256"/>
            <a:satOff val="-11306"/>
            <a:lumOff val="273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Stan Tyler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Faculty Lead (Health &amp; Science)</a:t>
          </a:r>
          <a:endParaRPr lang="en-US" sz="1400" i="1" kern="1200" dirty="0"/>
        </a:p>
      </dsp:txBody>
      <dsp:txXfrm rot="-5400000">
        <a:off x="2022380" y="3722953"/>
        <a:ext cx="1202866" cy="13826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0B60B-1FC9-4824-B4B7-19084F1CBBD1}">
      <dsp:nvSpPr>
        <dsp:cNvPr id="0" name=""/>
        <dsp:cNvSpPr/>
      </dsp:nvSpPr>
      <dsp:spPr>
        <a:xfrm>
          <a:off x="3101974" y="1873905"/>
          <a:ext cx="1923533" cy="167031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Steven Gonzalez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Ed Advisor EOPS/CARE</a:t>
          </a:r>
          <a:endParaRPr lang="en-US" sz="1700" i="1" kern="1200" dirty="0"/>
        </a:p>
      </dsp:txBody>
      <dsp:txXfrm>
        <a:off x="3421338" y="2151227"/>
        <a:ext cx="1284805" cy="1115671"/>
      </dsp:txXfrm>
    </dsp:sp>
    <dsp:sp modelId="{921A7746-BD0B-4240-BFFB-A1E7BD8D594D}">
      <dsp:nvSpPr>
        <dsp:cNvPr id="0" name=""/>
        <dsp:cNvSpPr/>
      </dsp:nvSpPr>
      <dsp:spPr>
        <a:xfrm>
          <a:off x="4344123" y="828514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21484-04F1-411E-9252-F2EBB993DEE6}">
      <dsp:nvSpPr>
        <dsp:cNvPr id="0" name=""/>
        <dsp:cNvSpPr/>
      </dsp:nvSpPr>
      <dsp:spPr>
        <a:xfrm>
          <a:off x="3157475" y="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Daniel Landin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Ed Advisor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JKF</a:t>
          </a:r>
          <a:endParaRPr lang="en-US" sz="1400" i="1" kern="1200" dirty="0"/>
        </a:p>
      </dsp:txBody>
      <dsp:txXfrm>
        <a:off x="3459220" y="261045"/>
        <a:ext cx="1217310" cy="1053116"/>
      </dsp:txXfrm>
    </dsp:sp>
    <dsp:sp modelId="{2F89DB7F-26C7-43B7-A09E-17371881C0E5}">
      <dsp:nvSpPr>
        <dsp:cNvPr id="0" name=""/>
        <dsp:cNvSpPr/>
      </dsp:nvSpPr>
      <dsp:spPr>
        <a:xfrm>
          <a:off x="6369887" y="2765627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5D9628-1C25-4117-AF06-FCD2645F834D}">
      <dsp:nvSpPr>
        <dsp:cNvPr id="0" name=""/>
        <dsp:cNvSpPr/>
      </dsp:nvSpPr>
      <dsp:spPr>
        <a:xfrm>
          <a:off x="4827361" y="968857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Justin Mendez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SS Coach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FYE</a:t>
          </a:r>
          <a:endParaRPr lang="en-US" sz="1400" i="1" kern="1200" dirty="0"/>
        </a:p>
      </dsp:txBody>
      <dsp:txXfrm>
        <a:off x="5129106" y="1229902"/>
        <a:ext cx="1217310" cy="1053116"/>
      </dsp:txXfrm>
    </dsp:sp>
    <dsp:sp modelId="{008A0B61-D344-44CC-8635-2AE0A120582F}">
      <dsp:nvSpPr>
        <dsp:cNvPr id="0" name=""/>
        <dsp:cNvSpPr/>
      </dsp:nvSpPr>
      <dsp:spPr>
        <a:xfrm>
          <a:off x="4642852" y="3703117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7978D5-565C-403C-B978-B952C6DC02F4}">
      <dsp:nvSpPr>
        <dsp:cNvPr id="0" name=""/>
        <dsp:cNvSpPr/>
      </dsp:nvSpPr>
      <dsp:spPr>
        <a:xfrm>
          <a:off x="4827361" y="2873519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Anita Bailey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smtClean="0"/>
            <a:t>SS Coach </a:t>
          </a:r>
          <a:r>
            <a:rPr lang="en-US" sz="1600" i="1" kern="1200" dirty="0" err="1" smtClean="0"/>
            <a:t>Umoja</a:t>
          </a:r>
          <a:endParaRPr lang="en-US" sz="1400" kern="1200" dirty="0"/>
        </a:p>
      </dsp:txBody>
      <dsp:txXfrm>
        <a:off x="5129106" y="3134564"/>
        <a:ext cx="1217310" cy="1053116"/>
      </dsp:txXfrm>
    </dsp:sp>
    <dsp:sp modelId="{AE393203-48D6-4ADA-9F21-B00067022AB4}">
      <dsp:nvSpPr>
        <dsp:cNvPr id="0" name=""/>
        <dsp:cNvSpPr/>
      </dsp:nvSpPr>
      <dsp:spPr>
        <a:xfrm>
          <a:off x="2956944" y="386134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E201B-9E07-405B-950B-D81B17D72FE8}">
      <dsp:nvSpPr>
        <dsp:cNvPr id="0" name=""/>
        <dsp:cNvSpPr/>
      </dsp:nvSpPr>
      <dsp:spPr>
        <a:xfrm>
          <a:off x="3157475" y="384346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Ruth Jones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SS Coach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Foster Youth</a:t>
          </a:r>
          <a:endParaRPr lang="en-US" sz="1400" i="1" kern="1200" dirty="0"/>
        </a:p>
      </dsp:txBody>
      <dsp:txXfrm>
        <a:off x="3459220" y="4104505"/>
        <a:ext cx="1217310" cy="1053116"/>
      </dsp:txXfrm>
    </dsp:sp>
    <dsp:sp modelId="{0D0C39A1-4BA2-4950-950F-99D62D82E0C4}">
      <dsp:nvSpPr>
        <dsp:cNvPr id="0" name=""/>
        <dsp:cNvSpPr/>
      </dsp:nvSpPr>
      <dsp:spPr>
        <a:xfrm rot="18046452">
          <a:off x="1351495" y="2910100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6DF4B1-87AA-4996-85C8-FFAEDB6B0D0B}">
      <dsp:nvSpPr>
        <dsp:cNvPr id="0" name=""/>
        <dsp:cNvSpPr/>
      </dsp:nvSpPr>
      <dsp:spPr>
        <a:xfrm>
          <a:off x="1479837" y="2874602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Dallas Carter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SS Coach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SSS/RISE</a:t>
          </a:r>
        </a:p>
      </dsp:txBody>
      <dsp:txXfrm>
        <a:off x="1781582" y="3135647"/>
        <a:ext cx="1217310" cy="1053116"/>
      </dsp:txXfrm>
    </dsp:sp>
    <dsp:sp modelId="{1AB6753E-9978-4681-B1F1-05D8AD202892}">
      <dsp:nvSpPr>
        <dsp:cNvPr id="0" name=""/>
        <dsp:cNvSpPr/>
      </dsp:nvSpPr>
      <dsp:spPr>
        <a:xfrm>
          <a:off x="1479837" y="96669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Vacant</a:t>
          </a: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Ed Advisor Summer Advantage</a:t>
          </a:r>
          <a:endParaRPr lang="en-US" sz="1400" i="1" kern="1200" dirty="0"/>
        </a:p>
      </dsp:txBody>
      <dsp:txXfrm>
        <a:off x="1781582" y="1227735"/>
        <a:ext cx="1217310" cy="1053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14C6C6-5809-4323-83D1-9F08240168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F84463A-F0DF-4A98-A207-96AF2162E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6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Success Teams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Norco College</a:t>
            </a:r>
          </a:p>
          <a:p>
            <a:r>
              <a:rPr lang="en-US" dirty="0" smtClean="0"/>
              <a:t>Summer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Success Team Flowchart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592061" y="3441721"/>
            <a:ext cx="16874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Counselors</a:t>
            </a:r>
            <a:endParaRPr lang="en-US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5507796" y="1761734"/>
            <a:ext cx="1755744" cy="6626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School Ed Advisor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530592" y="5041528"/>
            <a:ext cx="1687484" cy="98022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Faculty Leads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530882" y="5237980"/>
            <a:ext cx="1687484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Faculty Advisors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530882" y="3467436"/>
            <a:ext cx="1687484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 Coach/ Ed Advisor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394887" y="3550903"/>
            <a:ext cx="1755744" cy="74746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School Ambassadors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79545" y="2420045"/>
            <a:ext cx="1176521" cy="9560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8" idx="0"/>
          </p:cNvCxnSpPr>
          <p:nvPr/>
        </p:nvCxnSpPr>
        <p:spPr>
          <a:xfrm flipV="1">
            <a:off x="6408234" y="2494305"/>
            <a:ext cx="0" cy="43202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81127" y="1183172"/>
            <a:ext cx="2678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Onboarding</a:t>
            </a:r>
          </a:p>
          <a:p>
            <a:pPr algn="ctr"/>
            <a:r>
              <a:rPr lang="en-US" sz="1400" dirty="0" smtClean="0"/>
              <a:t>*Case Management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531542" y="2265454"/>
            <a:ext cx="278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SEP Development</a:t>
            </a:r>
          </a:p>
          <a:p>
            <a:pPr algn="ctr"/>
            <a:r>
              <a:rPr lang="en-US" sz="1400" dirty="0" smtClean="0"/>
              <a:t>Ongoing Counseling</a:t>
            </a:r>
            <a:endParaRPr lang="en-US" sz="1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263540" y="2464062"/>
            <a:ext cx="1049030" cy="10106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56066" y="2926333"/>
            <a:ext cx="190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Special Program Case Management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8038750" y="2602905"/>
            <a:ext cx="2603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Student Outreach Support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8303170" y="5159724"/>
            <a:ext cx="3694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Counselor-directed case management performed by educational advisor or success coach, if student in a special program</a:t>
            </a:r>
            <a:endParaRPr lang="en-US" sz="1400" i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91356" y="4381836"/>
            <a:ext cx="1164710" cy="8561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04227" y="4381836"/>
            <a:ext cx="998656" cy="8309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22676" y="6006596"/>
            <a:ext cx="2939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School Communication Liaison</a:t>
            </a:r>
            <a:endParaRPr lang="en-US" sz="14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374624" y="4455622"/>
            <a:ext cx="0" cy="4242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41926" y="4905056"/>
            <a:ext cx="1842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Program Advising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969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Timeline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93015818"/>
              </p:ext>
            </p:extLst>
          </p:nvPr>
        </p:nvGraphicFramePr>
        <p:xfrm>
          <a:off x="2146040" y="1726163"/>
          <a:ext cx="8013959" cy="4412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758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07" y="624110"/>
            <a:ext cx="10174777" cy="1280890"/>
          </a:xfrm>
        </p:spPr>
        <p:txBody>
          <a:bodyPr/>
          <a:lstStyle/>
          <a:p>
            <a:r>
              <a:rPr lang="en-US" dirty="0" smtClean="0"/>
              <a:t>2018-2019 Student Success Teams by School</a:t>
            </a:r>
            <a:endParaRPr 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06" y="3050088"/>
            <a:ext cx="4839592" cy="1555740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73957879"/>
              </p:ext>
            </p:extLst>
          </p:nvPr>
        </p:nvGraphicFramePr>
        <p:xfrm>
          <a:off x="4534131" y="126455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34131" y="5455880"/>
            <a:ext cx="1720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Faculty Advisors</a:t>
            </a:r>
          </a:p>
          <a:p>
            <a:pPr algn="r"/>
            <a:r>
              <a:rPr lang="en-US" sz="1400" dirty="0" smtClean="0"/>
              <a:t>By School</a:t>
            </a:r>
            <a:endParaRPr lang="en-US" sz="1400" dirty="0"/>
          </a:p>
        </p:txBody>
      </p:sp>
      <p:sp>
        <p:nvSpPr>
          <p:cNvPr id="5" name="Hexagon 4"/>
          <p:cNvSpPr/>
          <p:nvPr/>
        </p:nvSpPr>
        <p:spPr>
          <a:xfrm rot="5400000">
            <a:off x="5320429" y="3140903"/>
            <a:ext cx="1897696" cy="1716066"/>
          </a:xfrm>
          <a:prstGeom prst="hexagon">
            <a:avLst/>
          </a:prstGeom>
          <a:solidFill>
            <a:srgbClr val="AA9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en-US" sz="1600" b="1" dirty="0" smtClean="0"/>
              <a:t>Nick Franco</a:t>
            </a:r>
          </a:p>
          <a:p>
            <a:pPr algn="ctr"/>
            <a:r>
              <a:rPr lang="en-US" sz="1400" dirty="0" smtClean="0"/>
              <a:t>Counselor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070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07" y="624110"/>
            <a:ext cx="10174777" cy="1280890"/>
          </a:xfrm>
        </p:spPr>
        <p:txBody>
          <a:bodyPr/>
          <a:lstStyle/>
          <a:p>
            <a:r>
              <a:rPr lang="en-US" dirty="0" smtClean="0"/>
              <a:t>2018-2019 Student Success Teams by School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0675339"/>
              </p:ext>
            </p:extLst>
          </p:nvPr>
        </p:nvGraphicFramePr>
        <p:xfrm>
          <a:off x="4534131" y="126455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ontent Placeholder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5098" y="3195372"/>
            <a:ext cx="4843612" cy="15570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34131" y="5455880"/>
            <a:ext cx="1720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Faculty Advisors</a:t>
            </a:r>
          </a:p>
          <a:p>
            <a:pPr algn="r"/>
            <a:r>
              <a:rPr lang="en-US" sz="1400" dirty="0" smtClean="0"/>
              <a:t>By School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531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07" y="624110"/>
            <a:ext cx="10174777" cy="1280890"/>
          </a:xfrm>
        </p:spPr>
        <p:txBody>
          <a:bodyPr/>
          <a:lstStyle/>
          <a:p>
            <a:r>
              <a:rPr lang="en-US" dirty="0" smtClean="0"/>
              <a:t>2018-2019 Student Success Teams by School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77305010"/>
              </p:ext>
            </p:extLst>
          </p:nvPr>
        </p:nvGraphicFramePr>
        <p:xfrm>
          <a:off x="4534131" y="126455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87" y="3196018"/>
            <a:ext cx="4839589" cy="15557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34131" y="5455880"/>
            <a:ext cx="1720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Faculty Advisors</a:t>
            </a:r>
          </a:p>
          <a:p>
            <a:pPr algn="r"/>
            <a:r>
              <a:rPr lang="en-US" sz="1400" dirty="0" smtClean="0"/>
              <a:t>By School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2543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07" y="624110"/>
            <a:ext cx="10174777" cy="1280890"/>
          </a:xfrm>
        </p:spPr>
        <p:txBody>
          <a:bodyPr/>
          <a:lstStyle/>
          <a:p>
            <a:r>
              <a:rPr lang="en-US" dirty="0" smtClean="0"/>
              <a:t>2018-2019 Student Success Teams by School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5321548"/>
              </p:ext>
            </p:extLst>
          </p:nvPr>
        </p:nvGraphicFramePr>
        <p:xfrm>
          <a:off x="4534131" y="126455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06" y="3050088"/>
            <a:ext cx="4839592" cy="15368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34131" y="5455880"/>
            <a:ext cx="1720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Faculty Advisors</a:t>
            </a:r>
          </a:p>
          <a:p>
            <a:pPr algn="r"/>
            <a:r>
              <a:rPr lang="en-US" sz="1400" dirty="0" smtClean="0"/>
              <a:t>By School</a:t>
            </a:r>
            <a:endParaRPr lang="en-US" sz="1400" dirty="0"/>
          </a:p>
        </p:txBody>
      </p:sp>
      <p:sp>
        <p:nvSpPr>
          <p:cNvPr id="8" name="Hexagon 7"/>
          <p:cNvSpPr/>
          <p:nvPr/>
        </p:nvSpPr>
        <p:spPr>
          <a:xfrm rot="5400000">
            <a:off x="5320429" y="3140903"/>
            <a:ext cx="1897696" cy="1716066"/>
          </a:xfrm>
          <a:prstGeom prst="hexagon">
            <a:avLst/>
          </a:prstGeom>
          <a:solidFill>
            <a:srgbClr val="AA9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en-US" sz="1500" b="1" dirty="0" smtClean="0"/>
              <a:t>Christine </a:t>
            </a:r>
            <a:r>
              <a:rPr lang="en-US" sz="1500" b="1" dirty="0" err="1" smtClean="0"/>
              <a:t>Ediss</a:t>
            </a:r>
            <a:r>
              <a:rPr lang="en-US" sz="1500" b="1" dirty="0" smtClean="0"/>
              <a:t>-Lopez</a:t>
            </a:r>
          </a:p>
          <a:p>
            <a:pPr algn="ctr"/>
            <a:endParaRPr lang="en-US" sz="1500" b="1" dirty="0" smtClean="0"/>
          </a:p>
          <a:p>
            <a:pPr algn="ctr"/>
            <a:r>
              <a:rPr lang="en-US" sz="1400" dirty="0" smtClean="0"/>
              <a:t>Counselor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551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xagon 12"/>
          <p:cNvSpPr/>
          <p:nvPr/>
        </p:nvSpPr>
        <p:spPr>
          <a:xfrm rot="18046452">
            <a:off x="8877249" y="3001315"/>
            <a:ext cx="838302" cy="72230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Hexagon 9"/>
          <p:cNvSpPr/>
          <p:nvPr/>
        </p:nvSpPr>
        <p:spPr>
          <a:xfrm rot="18046452">
            <a:off x="5543354" y="2203322"/>
            <a:ext cx="838302" cy="72230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Hexagon 8"/>
          <p:cNvSpPr/>
          <p:nvPr/>
        </p:nvSpPr>
        <p:spPr>
          <a:xfrm rot="18046452">
            <a:off x="3830150" y="3171667"/>
            <a:ext cx="838302" cy="72230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463" y="341478"/>
            <a:ext cx="9751475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*</a:t>
            </a:r>
            <a:r>
              <a:rPr lang="en-US" sz="3200" dirty="0" smtClean="0"/>
              <a:t>Student Success Coaches/Educational Advisors by  Special Program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17083850"/>
              </p:ext>
            </p:extLst>
          </p:nvPr>
        </p:nvGraphicFramePr>
        <p:xfrm>
          <a:off x="2891905" y="119805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096596" y="6035040"/>
            <a:ext cx="357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200" i="1" dirty="0" smtClean="0"/>
              <a:t>Positions support students in all Schools</a:t>
            </a:r>
            <a:endParaRPr lang="en-US" sz="1600" i="1" dirty="0"/>
          </a:p>
        </p:txBody>
      </p:sp>
      <p:grpSp>
        <p:nvGrpSpPr>
          <p:cNvPr id="6" name="Group 5"/>
          <p:cNvGrpSpPr/>
          <p:nvPr/>
        </p:nvGrpSpPr>
        <p:grpSpPr>
          <a:xfrm>
            <a:off x="2730247" y="3177972"/>
            <a:ext cx="1820800" cy="1575206"/>
            <a:chOff x="1479837" y="2874602"/>
            <a:chExt cx="1820800" cy="1575206"/>
          </a:xfrm>
        </p:grpSpPr>
        <p:sp>
          <p:nvSpPr>
            <p:cNvPr id="7" name="Hexagon 6"/>
            <p:cNvSpPr/>
            <p:nvPr/>
          </p:nvSpPr>
          <p:spPr>
            <a:xfrm>
              <a:off x="1479837" y="2874602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/>
            <p:cNvSpPr txBox="1"/>
            <p:nvPr/>
          </p:nvSpPr>
          <p:spPr>
            <a:xfrm>
              <a:off x="1781582" y="3135647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Rosalina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/>
                <a:t>Hernandez</a:t>
              </a:r>
              <a:endParaRPr lang="en-US" sz="1600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i="1" kern="1200" dirty="0" smtClean="0"/>
                <a:t>Ed Advisor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i="1" kern="1200" dirty="0" smtClean="0"/>
                <a:t>AEBG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6400" y="3142198"/>
            <a:ext cx="1822862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1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7485" y="624110"/>
            <a:ext cx="9817128" cy="1280890"/>
          </a:xfrm>
        </p:spPr>
        <p:txBody>
          <a:bodyPr/>
          <a:lstStyle/>
          <a:p>
            <a:r>
              <a:rPr lang="en-US" dirty="0" smtClean="0"/>
              <a:t>Supporting Students within Our Four Schools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549" y="4039984"/>
            <a:ext cx="4843612" cy="1557031"/>
          </a:xfrm>
          <a:prstGeom prst="rect">
            <a:avLst/>
          </a:prstGeom>
        </p:spPr>
      </p:pic>
      <p:pic>
        <p:nvPicPr>
          <p:cNvPr id="5" name="Content Placeholder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549" y="2053702"/>
            <a:ext cx="4839592" cy="15557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771" y="2053703"/>
            <a:ext cx="4839589" cy="15557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768" y="4039984"/>
            <a:ext cx="4839592" cy="153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Success Team Members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592061" y="3441721"/>
            <a:ext cx="16874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Counselors</a:t>
            </a:r>
            <a:endParaRPr lang="en-US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5507796" y="1761734"/>
            <a:ext cx="1755744" cy="6626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School Ed Advisor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530592" y="5041528"/>
            <a:ext cx="1687484" cy="98022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Faculty Leads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530882" y="5237980"/>
            <a:ext cx="1687484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Faculty Advisors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530882" y="3467436"/>
            <a:ext cx="1687484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 Coach/ Ed Advisor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394887" y="3550903"/>
            <a:ext cx="1755744" cy="74746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School Ambassadors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79545" y="2420045"/>
            <a:ext cx="1176521" cy="9560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8" idx="0"/>
          </p:cNvCxnSpPr>
          <p:nvPr/>
        </p:nvCxnSpPr>
        <p:spPr>
          <a:xfrm flipV="1">
            <a:off x="6408234" y="2494305"/>
            <a:ext cx="0" cy="43202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81127" y="1183172"/>
            <a:ext cx="2678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Onboarding</a:t>
            </a:r>
          </a:p>
          <a:p>
            <a:pPr algn="ctr"/>
            <a:r>
              <a:rPr lang="en-US" sz="1400" dirty="0" smtClean="0"/>
              <a:t>*Case Management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531542" y="2265454"/>
            <a:ext cx="278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SEP Development</a:t>
            </a:r>
          </a:p>
          <a:p>
            <a:pPr algn="ctr"/>
            <a:r>
              <a:rPr lang="en-US" sz="1400" dirty="0" smtClean="0"/>
              <a:t>Ongoing Counseling</a:t>
            </a:r>
            <a:endParaRPr lang="en-US" sz="1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263540" y="2464062"/>
            <a:ext cx="1049030" cy="10106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56066" y="2926333"/>
            <a:ext cx="190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Special Program Case Management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8038750" y="2602905"/>
            <a:ext cx="2603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Student Outreach Support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8303170" y="5159724"/>
            <a:ext cx="3694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Counselor-directed case management performed by educational advisor or success coach, if student in a special program</a:t>
            </a:r>
            <a:endParaRPr lang="en-US" sz="1400" i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91356" y="4381836"/>
            <a:ext cx="1164710" cy="8561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04227" y="4381836"/>
            <a:ext cx="998656" cy="8309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22676" y="6006596"/>
            <a:ext cx="2939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School Communication Liaison</a:t>
            </a:r>
            <a:endParaRPr lang="en-US" sz="14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374624" y="4455622"/>
            <a:ext cx="0" cy="4242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41926" y="4905056"/>
            <a:ext cx="1842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Program Advising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91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4031880" cy="1280890"/>
          </a:xfrm>
        </p:spPr>
        <p:txBody>
          <a:bodyPr/>
          <a:lstStyle/>
          <a:p>
            <a:r>
              <a:rPr lang="en-US" dirty="0"/>
              <a:t>Counselor Role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034073" y="2594077"/>
            <a:ext cx="4846960" cy="377762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ROLE</a:t>
            </a:r>
            <a:endParaRPr lang="en-US" b="1" dirty="0"/>
          </a:p>
          <a:p>
            <a:r>
              <a:rPr lang="en-US" dirty="0" smtClean="0"/>
              <a:t>Holistic counseling</a:t>
            </a:r>
          </a:p>
          <a:p>
            <a:r>
              <a:rPr lang="en-US" dirty="0" smtClean="0"/>
              <a:t>Develop comprehensive Student Education Plan (SEP)</a:t>
            </a:r>
          </a:p>
          <a:p>
            <a:r>
              <a:rPr lang="en-US" dirty="0" smtClean="0"/>
              <a:t>Monitor SEP progress</a:t>
            </a:r>
          </a:p>
          <a:p>
            <a:r>
              <a:rPr lang="en-US" dirty="0" smtClean="0"/>
              <a:t>Identify academic &amp; non-academic milestones</a:t>
            </a:r>
          </a:p>
          <a:p>
            <a:r>
              <a:rPr lang="en-US" dirty="0" smtClean="0"/>
              <a:t>Proactive outreach to students who veer off path</a:t>
            </a:r>
          </a:p>
          <a:p>
            <a:r>
              <a:rPr lang="en-US" dirty="0" smtClean="0"/>
              <a:t>Guide educational advisors/success coaches in case management activities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7190746" y="2594077"/>
            <a:ext cx="4603147" cy="377762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COLLABORATION</a:t>
            </a:r>
          </a:p>
          <a:p>
            <a:r>
              <a:rPr lang="en-US" dirty="0" smtClean="0"/>
              <a:t>Ed Advisors/Success Coaches - support timely interventions</a:t>
            </a:r>
          </a:p>
          <a:p>
            <a:r>
              <a:rPr lang="en-US" dirty="0" smtClean="0"/>
              <a:t>Faculty Advisors – support student development in program area</a:t>
            </a:r>
          </a:p>
          <a:p>
            <a:r>
              <a:rPr lang="en-US" dirty="0" smtClean="0"/>
              <a:t>Build School community on campus to support completion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Rounded Rectangle 2"/>
          <p:cNvSpPr/>
          <p:nvPr/>
        </p:nvSpPr>
        <p:spPr>
          <a:xfrm>
            <a:off x="3506392" y="1335139"/>
            <a:ext cx="16874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Counselors</a:t>
            </a:r>
            <a:endParaRPr lang="en-US" b="1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157" y="2169622"/>
            <a:ext cx="1237136" cy="561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9029" y="380582"/>
            <a:ext cx="3597269" cy="221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874" y="624110"/>
            <a:ext cx="9927738" cy="1280890"/>
          </a:xfrm>
        </p:spPr>
        <p:txBody>
          <a:bodyPr/>
          <a:lstStyle/>
          <a:p>
            <a:r>
              <a:rPr lang="en-US" dirty="0" smtClean="0"/>
              <a:t>School Educational </a:t>
            </a:r>
            <a:br>
              <a:rPr lang="en-US" dirty="0" smtClean="0"/>
            </a:br>
            <a:r>
              <a:rPr lang="en-US" dirty="0" smtClean="0"/>
              <a:t>Advisor </a:t>
            </a:r>
            <a:r>
              <a:rPr lang="en-US" dirty="0"/>
              <a:t>Role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034073" y="2594077"/>
            <a:ext cx="4846960" cy="377762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ROLE</a:t>
            </a:r>
            <a:endParaRPr lang="en-US" b="1" dirty="0"/>
          </a:p>
          <a:p>
            <a:r>
              <a:rPr lang="en-US" dirty="0" smtClean="0"/>
              <a:t>Support new students in Onboarding</a:t>
            </a:r>
          </a:p>
          <a:p>
            <a:r>
              <a:rPr lang="en-US" dirty="0" smtClean="0"/>
              <a:t>Support early career assessment</a:t>
            </a:r>
          </a:p>
          <a:p>
            <a:r>
              <a:rPr lang="en-US" dirty="0" smtClean="0"/>
              <a:t>Discuss initial college/career goals</a:t>
            </a:r>
          </a:p>
          <a:p>
            <a:r>
              <a:rPr lang="en-US" dirty="0" smtClean="0"/>
              <a:t>Explain School trailhead/1-semester plan</a:t>
            </a:r>
          </a:p>
          <a:p>
            <a:r>
              <a:rPr lang="en-US" dirty="0" smtClean="0"/>
              <a:t>Connect 1-on-1 with students off path</a:t>
            </a:r>
          </a:p>
          <a:p>
            <a:r>
              <a:rPr lang="en-US" dirty="0" smtClean="0"/>
              <a:t>Guide students on tracking their progress</a:t>
            </a:r>
          </a:p>
          <a:p>
            <a:r>
              <a:rPr lang="en-US" dirty="0" smtClean="0"/>
              <a:t>Initial connection with </a:t>
            </a:r>
            <a:r>
              <a:rPr lang="en-US" dirty="0" err="1" smtClean="0"/>
              <a:t>EduNav</a:t>
            </a:r>
            <a:endParaRPr lang="en-US" dirty="0" smtClean="0"/>
          </a:p>
          <a:p>
            <a:r>
              <a:rPr lang="en-US" dirty="0" smtClean="0"/>
              <a:t>Orient students to college resources</a:t>
            </a:r>
          </a:p>
          <a:p>
            <a:r>
              <a:rPr lang="en-US" dirty="0" smtClean="0"/>
              <a:t>Provide direction to School Ambassadors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7190746" y="2594077"/>
            <a:ext cx="4677793" cy="377762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COLLABORATION</a:t>
            </a:r>
          </a:p>
          <a:p>
            <a:r>
              <a:rPr lang="en-US" dirty="0" smtClean="0"/>
              <a:t>Counselors – Case management development and timely intervention</a:t>
            </a:r>
          </a:p>
          <a:p>
            <a:r>
              <a:rPr lang="en-US" dirty="0" smtClean="0"/>
              <a:t>Career Center – Explore paths for undecided students</a:t>
            </a:r>
          </a:p>
          <a:p>
            <a:r>
              <a:rPr lang="en-US" dirty="0" smtClean="0"/>
              <a:t>Transfer Center – Promote transfer process, workshops, and fairs</a:t>
            </a:r>
          </a:p>
          <a:p>
            <a:r>
              <a:rPr lang="en-US" dirty="0" smtClean="0"/>
              <a:t>Faculty Advisors – Refer students to faculty office hours</a:t>
            </a:r>
          </a:p>
          <a:p>
            <a:r>
              <a:rPr lang="en-US" dirty="0" smtClean="0"/>
              <a:t>Special Programs – Refer students to special programs when appropriate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3680" y="2217534"/>
            <a:ext cx="1231499" cy="5608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3680" y="380581"/>
            <a:ext cx="3597269" cy="22134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9457" y="1905000"/>
            <a:ext cx="1774090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4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874" y="624110"/>
            <a:ext cx="9927738" cy="1280890"/>
          </a:xfrm>
        </p:spPr>
        <p:txBody>
          <a:bodyPr/>
          <a:lstStyle/>
          <a:p>
            <a:r>
              <a:rPr lang="en-US" dirty="0" smtClean="0"/>
              <a:t>Student Success Coach/</a:t>
            </a:r>
            <a:br>
              <a:rPr lang="en-US" dirty="0" smtClean="0"/>
            </a:br>
            <a:r>
              <a:rPr lang="en-US" dirty="0" smtClean="0"/>
              <a:t>Educational Advisor Role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009136" y="2968150"/>
            <a:ext cx="4846960" cy="377762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ROLE</a:t>
            </a:r>
            <a:endParaRPr lang="en-US" b="1" dirty="0"/>
          </a:p>
          <a:p>
            <a:r>
              <a:rPr lang="en-US" dirty="0"/>
              <a:t>Proactive case management</a:t>
            </a:r>
          </a:p>
          <a:p>
            <a:r>
              <a:rPr lang="en-US" dirty="0" smtClean="0"/>
              <a:t>Orient </a:t>
            </a:r>
            <a:r>
              <a:rPr lang="en-US" dirty="0"/>
              <a:t>students to </a:t>
            </a:r>
            <a:r>
              <a:rPr lang="en-US" dirty="0" smtClean="0"/>
              <a:t>special program</a:t>
            </a:r>
          </a:p>
          <a:p>
            <a:r>
              <a:rPr lang="en-US" dirty="0" smtClean="0"/>
              <a:t>Acclimate student to college and resources</a:t>
            </a:r>
          </a:p>
          <a:p>
            <a:r>
              <a:rPr lang="en-US" dirty="0" smtClean="0"/>
              <a:t>Build rapport through active listening</a:t>
            </a:r>
          </a:p>
          <a:p>
            <a:r>
              <a:rPr lang="en-US" dirty="0" smtClean="0"/>
              <a:t>Support students towards educational goal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7140870" y="2837606"/>
            <a:ext cx="4677793" cy="377762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COLLABORATION</a:t>
            </a:r>
          </a:p>
          <a:p>
            <a:r>
              <a:rPr lang="en-US" dirty="0" smtClean="0"/>
              <a:t>Counselors – Case management development and timely intervention</a:t>
            </a:r>
          </a:p>
          <a:p>
            <a:r>
              <a:rPr lang="en-US" dirty="0" smtClean="0"/>
              <a:t>Career Center – Explore paths for undecided students</a:t>
            </a:r>
          </a:p>
          <a:p>
            <a:r>
              <a:rPr lang="en-US" dirty="0" smtClean="0"/>
              <a:t>Transfer Center – Promote transfer process, workshops, and fairs</a:t>
            </a:r>
          </a:p>
          <a:p>
            <a:r>
              <a:rPr lang="en-US" dirty="0" smtClean="0"/>
              <a:t>Faculty Advisors – Refer students to faculty office hours</a:t>
            </a:r>
          </a:p>
          <a:p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491" y="2135101"/>
            <a:ext cx="1231499" cy="5608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662" y="314080"/>
            <a:ext cx="3597269" cy="2213496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3385455" y="2215030"/>
            <a:ext cx="1687484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 Coach/ Ed Advisor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40666" y="1880206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Special Program </a:t>
            </a:r>
          </a:p>
        </p:txBody>
      </p:sp>
    </p:spTree>
    <p:extLst>
      <p:ext uri="{BB962C8B-B14F-4D97-AF65-F5344CB8AC3E}">
        <p14:creationId xmlns:p14="http://schemas.microsoft.com/office/powerpoint/2010/main" val="77366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874" y="624110"/>
            <a:ext cx="9927738" cy="1280890"/>
          </a:xfrm>
        </p:spPr>
        <p:txBody>
          <a:bodyPr/>
          <a:lstStyle/>
          <a:p>
            <a:r>
              <a:rPr lang="en-US" dirty="0" smtClean="0"/>
              <a:t>School Ambassador Role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034073" y="2594077"/>
            <a:ext cx="4846960" cy="377762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ROLE</a:t>
            </a:r>
            <a:endParaRPr lang="en-US" b="1" dirty="0"/>
          </a:p>
          <a:p>
            <a:r>
              <a:rPr lang="en-US" dirty="0" smtClean="0"/>
              <a:t>Create School awareness for enrolled students</a:t>
            </a:r>
          </a:p>
          <a:p>
            <a:r>
              <a:rPr lang="en-US" dirty="0" smtClean="0"/>
              <a:t>Cultivate student feedback and act as a touch point for the School</a:t>
            </a:r>
          </a:p>
          <a:p>
            <a:r>
              <a:rPr lang="en-US" dirty="0" smtClean="0"/>
              <a:t>Promote and attend School activities</a:t>
            </a:r>
          </a:p>
          <a:p>
            <a:r>
              <a:rPr lang="en-US" dirty="0" smtClean="0"/>
              <a:t>School tabling</a:t>
            </a:r>
          </a:p>
          <a:p>
            <a:r>
              <a:rPr lang="en-US" dirty="0" smtClean="0"/>
              <a:t>Promote School pathways</a:t>
            </a:r>
          </a:p>
          <a:p>
            <a:r>
              <a:rPr lang="en-US" dirty="0" smtClean="0"/>
              <a:t>Connect students with college and School resources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7190746" y="2594077"/>
            <a:ext cx="4677793" cy="377762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COLLABORATION</a:t>
            </a:r>
          </a:p>
          <a:p>
            <a:r>
              <a:rPr lang="en-US" dirty="0" smtClean="0"/>
              <a:t>Educational Advisors – Receive direction and support for role</a:t>
            </a:r>
          </a:p>
          <a:p>
            <a:r>
              <a:rPr lang="en-US" dirty="0"/>
              <a:t>Faculty Advisors – Refer students to faculty office </a:t>
            </a:r>
            <a:r>
              <a:rPr lang="en-US" dirty="0" smtClean="0"/>
              <a:t>hours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5" name="Rounded Rectangle 14"/>
          <p:cNvSpPr/>
          <p:nvPr/>
        </p:nvSpPr>
        <p:spPr>
          <a:xfrm>
            <a:off x="3261688" y="1362452"/>
            <a:ext cx="1755744" cy="74746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School Ambassadors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3680" y="2200908"/>
            <a:ext cx="1231499" cy="5608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225" y="380581"/>
            <a:ext cx="3597269" cy="221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9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Advisors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2924" y="3019675"/>
            <a:ext cx="4313864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ROLE</a:t>
            </a:r>
          </a:p>
          <a:p>
            <a:r>
              <a:rPr lang="en-US" b="1" dirty="0"/>
              <a:t>Providing information</a:t>
            </a:r>
            <a:r>
              <a:rPr lang="en-US" dirty="0"/>
              <a:t> regarding programs, career opportunities, and course selection in their </a:t>
            </a:r>
            <a:r>
              <a:rPr lang="en-US" dirty="0" smtClean="0"/>
              <a:t>disciplines</a:t>
            </a:r>
          </a:p>
          <a:p>
            <a:r>
              <a:rPr lang="en-US" b="1" dirty="0"/>
              <a:t>Referring students to appropriate services</a:t>
            </a:r>
            <a:r>
              <a:rPr lang="en-US" dirty="0"/>
              <a:t>: the faculty advisor can provide a link for the student with other essential services: counseling, financial aid, career center, veteran’s resource center, services for students with disabilities, tutoring center, health center, etc. 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3041073"/>
            <a:ext cx="4313864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COLLABORATION</a:t>
            </a:r>
          </a:p>
          <a:p>
            <a:r>
              <a:rPr lang="en-US" dirty="0" smtClean="0"/>
              <a:t>Counselors – Refer when students more than discipline-specific information</a:t>
            </a:r>
          </a:p>
          <a:p>
            <a:r>
              <a:rPr lang="en-US" dirty="0" smtClean="0"/>
              <a:t>Educational Advisors/Success Coaches – Refer for student support to stay on path</a:t>
            </a:r>
          </a:p>
          <a:p>
            <a:r>
              <a:rPr lang="en-US" dirty="0" smtClean="0"/>
              <a:t>School Ambassadors – Identify outreach opportunities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470047" y="1383377"/>
            <a:ext cx="1687484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Faculty Advisors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3681" y="2192596"/>
            <a:ext cx="1231499" cy="5608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3681" y="422145"/>
            <a:ext cx="3597269" cy="221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Leads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2924" y="2993161"/>
            <a:ext cx="4313864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ROLE</a:t>
            </a:r>
          </a:p>
          <a:p>
            <a:r>
              <a:rPr lang="en-US" b="1" dirty="0" smtClean="0"/>
              <a:t>Communication liaison </a:t>
            </a:r>
            <a:r>
              <a:rPr lang="en-US" dirty="0" smtClean="0"/>
              <a:t>with department chairs, discipline leads, faculty advisors</a:t>
            </a:r>
          </a:p>
          <a:p>
            <a:r>
              <a:rPr lang="en-US" dirty="0" smtClean="0"/>
              <a:t>Distribute School student information</a:t>
            </a:r>
          </a:p>
          <a:p>
            <a:r>
              <a:rPr lang="en-US" dirty="0" smtClean="0"/>
              <a:t>Provide School coverage at college events (e.g. Welcome Day, Summer Advantage, Club Rush)</a:t>
            </a:r>
          </a:p>
          <a:p>
            <a:r>
              <a:rPr lang="en-US" dirty="0" smtClean="0"/>
              <a:t>Assist with coverage and communication dissemination of School-related activities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3041073"/>
            <a:ext cx="4313864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COLLABORATION</a:t>
            </a:r>
          </a:p>
          <a:p>
            <a:r>
              <a:rPr lang="en-US" dirty="0" smtClean="0"/>
              <a:t>Dean of Instruction</a:t>
            </a:r>
          </a:p>
          <a:p>
            <a:r>
              <a:rPr lang="en-US" dirty="0" smtClean="0"/>
              <a:t>Department Chairs</a:t>
            </a:r>
          </a:p>
          <a:p>
            <a:r>
              <a:rPr lang="en-US" dirty="0" smtClean="0"/>
              <a:t>Discipline Leads</a:t>
            </a:r>
          </a:p>
          <a:p>
            <a:r>
              <a:rPr lang="en-US" dirty="0" smtClean="0"/>
              <a:t>Faculty Advisors</a:t>
            </a:r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310024" y="1414888"/>
            <a:ext cx="1687484" cy="98022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Faculty Leads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3681" y="2192596"/>
            <a:ext cx="1231499" cy="5608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9342" y="410552"/>
            <a:ext cx="3596952" cy="221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96C56560447A479BBD5595F532FA7B" ma:contentTypeVersion="2" ma:contentTypeDescription="Create a new document." ma:contentTypeScope="" ma:versionID="a07b9b1ec48962928b28fa047cfb82dd">
  <xsd:schema xmlns:xsd="http://www.w3.org/2001/XMLSchema" xmlns:xs="http://www.w3.org/2001/XMLSchema" xmlns:p="http://schemas.microsoft.com/office/2006/metadata/properties" xmlns:ns1="http://schemas.microsoft.com/sharepoint/v3" xmlns:ns2="16784278-ba54-4fc1-8023-6c4ad871a038" targetNamespace="http://schemas.microsoft.com/office/2006/metadata/properties" ma:root="true" ma:fieldsID="ae7ed845ea85f14baedafa7247ad14c2" ns1:_="" ns2:_="">
    <xsd:import namespace="http://schemas.microsoft.com/sharepoint/v3"/>
    <xsd:import namespace="16784278-ba54-4fc1-8023-6c4ad871a03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784278-ba54-4fc1-8023-6c4ad871a0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13BFF90-2B48-4977-ABBD-9C72ECB6B9E0}"/>
</file>

<file path=customXml/itemProps2.xml><?xml version="1.0" encoding="utf-8"?>
<ds:datastoreItem xmlns:ds="http://schemas.openxmlformats.org/officeDocument/2006/customXml" ds:itemID="{7D42EF12-3BB3-46CC-9A7C-9BAF20F9D3F2}"/>
</file>

<file path=customXml/itemProps3.xml><?xml version="1.0" encoding="utf-8"?>
<ds:datastoreItem xmlns:ds="http://schemas.openxmlformats.org/officeDocument/2006/customXml" ds:itemID="{1B42FA2D-213F-4100-BE78-3E90F15D9513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365</TotalTime>
  <Words>871</Words>
  <Application>Microsoft Office PowerPoint</Application>
  <PresentationFormat>Widescreen</PresentationFormat>
  <Paragraphs>224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Wisp</vt:lpstr>
      <vt:lpstr>Student Success Teams </vt:lpstr>
      <vt:lpstr>Supporting Students within Our Four Schools</vt:lpstr>
      <vt:lpstr>Student Success Team Members</vt:lpstr>
      <vt:lpstr>Counselor Role</vt:lpstr>
      <vt:lpstr>School Educational  Advisor Role</vt:lpstr>
      <vt:lpstr>Student Success Coach/ Educational Advisor Role</vt:lpstr>
      <vt:lpstr>School Ambassador Role</vt:lpstr>
      <vt:lpstr>Faculty Advisors</vt:lpstr>
      <vt:lpstr>Faculty Leads</vt:lpstr>
      <vt:lpstr>Student Success Team Flowchart</vt:lpstr>
      <vt:lpstr>Implementation Timeline</vt:lpstr>
      <vt:lpstr>2018-2019 Student Success Teams by School</vt:lpstr>
      <vt:lpstr>2018-2019 Student Success Teams by School</vt:lpstr>
      <vt:lpstr>2018-2019 Student Success Teams by School</vt:lpstr>
      <vt:lpstr>2018-2019 Student Success Teams by School</vt:lpstr>
      <vt:lpstr>*Student Success Coaches/Educational Advisors by  Special Program</vt:lpstr>
    </vt:vector>
  </TitlesOfParts>
  <Company>RCC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Success Teams</dc:title>
  <dc:creator>Green, Monica</dc:creator>
  <cp:lastModifiedBy>Wilson, Tanya</cp:lastModifiedBy>
  <cp:revision>38</cp:revision>
  <cp:lastPrinted>2018-06-25T17:04:08Z</cp:lastPrinted>
  <dcterms:created xsi:type="dcterms:W3CDTF">2018-06-20T16:14:52Z</dcterms:created>
  <dcterms:modified xsi:type="dcterms:W3CDTF">2018-08-30T20:11:06Z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0x0101006196C56560447A479BBD5595F532FA7B</vt:lpwstr>
  </property>
</Properties>
</file>