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colors3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59E4-A9FF-4706-B083-F852256E9E7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2FC4EB-639D-48B3-B9EF-8F8D8E2668A8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Apply to College</a:t>
          </a:r>
          <a:endParaRPr lang="en-US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EB4977DA-2744-4B95-8C8A-49202102FE1F}" type="parTrans" cxnId="{7D5EA009-9721-494C-9509-2056CF8CFAEA}">
      <dgm:prSet/>
      <dgm:spPr/>
      <dgm:t>
        <a:bodyPr/>
        <a:lstStyle/>
        <a:p>
          <a:endParaRPr lang="en-US"/>
        </a:p>
      </dgm:t>
    </dgm:pt>
    <dgm:pt modelId="{30D48DEA-8F3F-49AF-BC18-B4AB03CF2062}" type="sibTrans" cxnId="{7D5EA009-9721-494C-9509-2056CF8CFAEA}">
      <dgm:prSet/>
      <dgm:spPr/>
      <dgm:t>
        <a:bodyPr/>
        <a:lstStyle/>
        <a:p>
          <a:endParaRPr lang="en-US"/>
        </a:p>
      </dgm:t>
    </dgm:pt>
    <dgm:pt modelId="{61276818-3032-4CB5-8ECB-98E48B1AB14A}">
      <dgm:prSet phldrT="[Text]"/>
      <dgm:spPr/>
      <dgm:t>
        <a:bodyPr/>
        <a:lstStyle/>
        <a:p>
          <a:r>
            <a:rPr lang="en-US" dirty="0" smtClean="0"/>
            <a:t>1. Visit website</a:t>
          </a:r>
          <a:endParaRPr lang="en-US" dirty="0"/>
        </a:p>
      </dgm:t>
    </dgm:pt>
    <dgm:pt modelId="{516B1B26-9CF6-4AB8-B8C6-EAFE36D91E8F}" type="parTrans" cxnId="{8CF2722D-D7A3-4020-AF52-C9AB9630608F}">
      <dgm:prSet/>
      <dgm:spPr/>
      <dgm:t>
        <a:bodyPr/>
        <a:lstStyle/>
        <a:p>
          <a:endParaRPr lang="en-US"/>
        </a:p>
      </dgm:t>
    </dgm:pt>
    <dgm:pt modelId="{844DB311-0A21-4336-A529-B2E84AF14207}" type="sibTrans" cxnId="{8CF2722D-D7A3-4020-AF52-C9AB9630608F}">
      <dgm:prSet/>
      <dgm:spPr/>
      <dgm:t>
        <a:bodyPr/>
        <a:lstStyle/>
        <a:p>
          <a:endParaRPr lang="en-US"/>
        </a:p>
      </dgm:t>
    </dgm:pt>
    <dgm:pt modelId="{52D67415-0181-4D9B-B675-8E595EF79B39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Welcome Email</a:t>
          </a:r>
          <a:endParaRPr lang="en-US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08BAE201-C9E8-4529-9435-D613B702AD01}" type="parTrans" cxnId="{A0D382A8-1FDD-4026-B874-FBDA4D5F2EF2}">
      <dgm:prSet/>
      <dgm:spPr/>
      <dgm:t>
        <a:bodyPr/>
        <a:lstStyle/>
        <a:p>
          <a:endParaRPr lang="en-US"/>
        </a:p>
      </dgm:t>
    </dgm:pt>
    <dgm:pt modelId="{7E996134-1C22-4DD7-94E6-3CED56629C04}" type="sibTrans" cxnId="{A0D382A8-1FDD-4026-B874-FBDA4D5F2EF2}">
      <dgm:prSet/>
      <dgm:spPr/>
      <dgm:t>
        <a:bodyPr/>
        <a:lstStyle/>
        <a:p>
          <a:endParaRPr lang="en-US"/>
        </a:p>
      </dgm:t>
    </dgm:pt>
    <dgm:pt modelId="{7D2605AB-5BB9-4687-B8E9-0EC43BF15C87}">
      <dgm:prSet phldrT="[Text]"/>
      <dgm:spPr/>
      <dgm:t>
        <a:bodyPr/>
        <a:lstStyle/>
        <a:p>
          <a:r>
            <a:rPr lang="en-US" dirty="0" smtClean="0"/>
            <a:t>1. In 2-3 days, email with next steps received (different for some student groups)</a:t>
          </a:r>
        </a:p>
        <a:p>
          <a:r>
            <a:rPr lang="en-US" dirty="0" smtClean="0"/>
            <a:t>2. Receive student ID</a:t>
          </a:r>
        </a:p>
        <a:p>
          <a:r>
            <a:rPr lang="en-US" dirty="0" smtClean="0"/>
            <a:t>3. Activate student email</a:t>
          </a:r>
        </a:p>
        <a:p>
          <a:r>
            <a:rPr lang="en-US" dirty="0" smtClean="0"/>
            <a:t>4. Submit transcripts</a:t>
          </a:r>
        </a:p>
        <a:p>
          <a:r>
            <a:rPr lang="en-US" dirty="0" smtClean="0"/>
            <a:t>5. Apply for financial aid</a:t>
          </a:r>
        </a:p>
        <a:p>
          <a:r>
            <a:rPr lang="en-US" dirty="0" smtClean="0"/>
            <a:t>6. Login to </a:t>
          </a:r>
          <a:r>
            <a:rPr lang="en-US" dirty="0" err="1" smtClean="0"/>
            <a:t>WebAdvisor</a:t>
          </a:r>
          <a:r>
            <a:rPr lang="en-US" dirty="0" smtClean="0"/>
            <a:t> or Student Portal</a:t>
          </a:r>
        </a:p>
        <a:p>
          <a:endParaRPr lang="en-US" dirty="0" smtClean="0"/>
        </a:p>
      </dgm:t>
    </dgm:pt>
    <dgm:pt modelId="{C641EB27-9AD7-44A4-BE0E-C44F1879E2E1}" type="parTrans" cxnId="{A5381A23-3023-425E-B197-64F3C62A2043}">
      <dgm:prSet/>
      <dgm:spPr/>
      <dgm:t>
        <a:bodyPr/>
        <a:lstStyle/>
        <a:p>
          <a:endParaRPr lang="en-US"/>
        </a:p>
      </dgm:t>
    </dgm:pt>
    <dgm:pt modelId="{9CE1C8D9-4518-4E93-A5DC-9B2675DDCB3C}" type="sibTrans" cxnId="{A5381A23-3023-425E-B197-64F3C62A2043}">
      <dgm:prSet/>
      <dgm:spPr/>
      <dgm:t>
        <a:bodyPr/>
        <a:lstStyle/>
        <a:p>
          <a:endParaRPr lang="en-US"/>
        </a:p>
      </dgm:t>
    </dgm:pt>
    <dgm:pt modelId="{D4310827-14B2-4A00-BA76-C2C7649FA341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Online Orientation</a:t>
          </a:r>
          <a:endParaRPr lang="en-US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0C51A599-247A-44D6-959B-71198BE0E35F}" type="parTrans" cxnId="{B7643572-C099-40E4-86C1-64CA8E996A70}">
      <dgm:prSet/>
      <dgm:spPr/>
      <dgm:t>
        <a:bodyPr/>
        <a:lstStyle/>
        <a:p>
          <a:endParaRPr lang="en-US"/>
        </a:p>
      </dgm:t>
    </dgm:pt>
    <dgm:pt modelId="{2B9F78EB-9F3B-450D-B572-83B5ACDC17F4}" type="sibTrans" cxnId="{B7643572-C099-40E4-86C1-64CA8E996A70}">
      <dgm:prSet/>
      <dgm:spPr/>
      <dgm:t>
        <a:bodyPr/>
        <a:lstStyle/>
        <a:p>
          <a:endParaRPr lang="en-US"/>
        </a:p>
      </dgm:t>
    </dgm:pt>
    <dgm:pt modelId="{A27E5B40-4534-4F73-9F18-8B80D854AF0D}">
      <dgm:prSet phldrT="[Text]"/>
      <dgm:spPr/>
      <dgm:t>
        <a:bodyPr/>
        <a:lstStyle/>
        <a:p>
          <a:r>
            <a:rPr lang="en-US" dirty="0" smtClean="0"/>
            <a:t>1. In Student Portal, click the link to the online orientation</a:t>
          </a:r>
        </a:p>
        <a:p>
          <a:r>
            <a:rPr lang="en-US" dirty="0" smtClean="0"/>
            <a:t>2. Complete 40+ minute online orientation that includes test questions (</a:t>
          </a:r>
          <a:r>
            <a:rPr lang="en-US" dirty="0" err="1" smtClean="0"/>
            <a:t>Comevo</a:t>
          </a:r>
          <a:r>
            <a:rPr lang="en-US" dirty="0" smtClean="0"/>
            <a:t>)</a:t>
          </a:r>
        </a:p>
        <a:p>
          <a:r>
            <a:rPr lang="en-US" dirty="0" smtClean="0"/>
            <a:t>3. Receive certificate of completion</a:t>
          </a:r>
        </a:p>
        <a:p>
          <a:r>
            <a:rPr lang="en-US" dirty="0" smtClean="0"/>
            <a:t>4. Wait 1 day to schedule Assessment appointment</a:t>
          </a:r>
          <a:endParaRPr lang="en-US" dirty="0"/>
        </a:p>
      </dgm:t>
    </dgm:pt>
    <dgm:pt modelId="{BB22F042-015C-4B19-8F5A-0C722F68DB7F}" type="parTrans" cxnId="{5E4ED123-5C53-43DD-A6EE-FE98DC3FB357}">
      <dgm:prSet/>
      <dgm:spPr/>
      <dgm:t>
        <a:bodyPr/>
        <a:lstStyle/>
        <a:p>
          <a:endParaRPr lang="en-US"/>
        </a:p>
      </dgm:t>
    </dgm:pt>
    <dgm:pt modelId="{3E621CF7-33C9-4155-A136-24AF1CAFA0D7}" type="sibTrans" cxnId="{5E4ED123-5C53-43DD-A6EE-FE98DC3FB357}">
      <dgm:prSet/>
      <dgm:spPr/>
      <dgm:t>
        <a:bodyPr/>
        <a:lstStyle/>
        <a:p>
          <a:endParaRPr lang="en-US"/>
        </a:p>
      </dgm:t>
    </dgm:pt>
    <dgm:pt modelId="{B0177A66-6219-4567-B719-21989E7AEFA6}">
      <dgm:prSet phldrT="[Text]"/>
      <dgm:spPr/>
      <dgm:t>
        <a:bodyPr/>
        <a:lstStyle/>
        <a:p>
          <a:r>
            <a:rPr lang="en-US" dirty="0" smtClean="0"/>
            <a:t>2. Click on “Apply Now”</a:t>
          </a:r>
          <a:endParaRPr lang="en-US" dirty="0"/>
        </a:p>
      </dgm:t>
    </dgm:pt>
    <dgm:pt modelId="{AC57C423-4E41-4183-AAD3-64D4A0C32F73}" type="parTrans" cxnId="{A5C24E51-4064-41F9-97D8-0B7D3E06E174}">
      <dgm:prSet/>
      <dgm:spPr/>
      <dgm:t>
        <a:bodyPr/>
        <a:lstStyle/>
        <a:p>
          <a:endParaRPr lang="en-US"/>
        </a:p>
      </dgm:t>
    </dgm:pt>
    <dgm:pt modelId="{6810A546-858C-44E5-84F6-131CFA718A60}" type="sibTrans" cxnId="{A5C24E51-4064-41F9-97D8-0B7D3E06E174}">
      <dgm:prSet/>
      <dgm:spPr/>
      <dgm:t>
        <a:bodyPr/>
        <a:lstStyle/>
        <a:p>
          <a:endParaRPr lang="en-US"/>
        </a:p>
      </dgm:t>
    </dgm:pt>
    <dgm:pt modelId="{7A7D02BE-B63E-4C14-B136-6E88CCBC895B}">
      <dgm:prSet phldrT="[Text]"/>
      <dgm:spPr/>
      <dgm:t>
        <a:bodyPr/>
        <a:lstStyle/>
        <a:p>
          <a:r>
            <a:rPr lang="en-US" dirty="0" smtClean="0"/>
            <a:t>3. Taken to Open CCC Apply link</a:t>
          </a:r>
        </a:p>
        <a:p>
          <a:r>
            <a:rPr lang="en-US" dirty="0" smtClean="0"/>
            <a:t>4. 10 minutes to set up account</a:t>
          </a:r>
        </a:p>
        <a:p>
          <a:r>
            <a:rPr lang="en-US" dirty="0" smtClean="0"/>
            <a:t>5. ~30 minutes to complete application</a:t>
          </a:r>
        </a:p>
        <a:p>
          <a:r>
            <a:rPr lang="en-US" dirty="0" smtClean="0"/>
            <a:t>6. Open CCC Apply confirmation email received</a:t>
          </a:r>
          <a:endParaRPr lang="en-US" dirty="0"/>
        </a:p>
      </dgm:t>
    </dgm:pt>
    <dgm:pt modelId="{3A471867-05FD-47B6-B3AB-7E0E9BE083C1}" type="parTrans" cxnId="{95D6DBBD-405B-4037-A6A1-4D513476D10C}">
      <dgm:prSet/>
      <dgm:spPr/>
      <dgm:t>
        <a:bodyPr/>
        <a:lstStyle/>
        <a:p>
          <a:endParaRPr lang="en-US"/>
        </a:p>
      </dgm:t>
    </dgm:pt>
    <dgm:pt modelId="{23E48776-4772-45C1-B626-6599A15A59BC}" type="sibTrans" cxnId="{95D6DBBD-405B-4037-A6A1-4D513476D10C}">
      <dgm:prSet/>
      <dgm:spPr/>
      <dgm:t>
        <a:bodyPr/>
        <a:lstStyle/>
        <a:p>
          <a:endParaRPr lang="en-US"/>
        </a:p>
      </dgm:t>
    </dgm:pt>
    <dgm:pt modelId="{F992E4AB-8FE7-464B-A511-E744F1905CBF}" type="pres">
      <dgm:prSet presAssocID="{7D9F59E4-A9FF-4706-B083-F852256E9E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6609D4-EB81-4BBE-A4E4-0DF843EF608B}" type="pres">
      <dgm:prSet presAssocID="{B02FC4EB-639D-48B3-B9EF-8F8D8E2668A8}" presName="compositeNode" presStyleCnt="0">
        <dgm:presLayoutVars>
          <dgm:bulletEnabled val="1"/>
        </dgm:presLayoutVars>
      </dgm:prSet>
      <dgm:spPr/>
    </dgm:pt>
    <dgm:pt modelId="{5D52EB19-D7DD-4F01-B32F-4916E5A040AD}" type="pres">
      <dgm:prSet presAssocID="{B02FC4EB-639D-48B3-B9EF-8F8D8E2668A8}" presName="bgRect" presStyleLbl="node1" presStyleIdx="0" presStyleCnt="3"/>
      <dgm:spPr/>
      <dgm:t>
        <a:bodyPr/>
        <a:lstStyle/>
        <a:p>
          <a:endParaRPr lang="en-US"/>
        </a:p>
      </dgm:t>
    </dgm:pt>
    <dgm:pt modelId="{3C7E0EFD-D6FD-48F9-B297-CFEF3FE9AEC1}" type="pres">
      <dgm:prSet presAssocID="{B02FC4EB-639D-48B3-B9EF-8F8D8E2668A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98F9E-9EE0-47FE-A227-BE354B9AC15A}" type="pres">
      <dgm:prSet presAssocID="{B02FC4EB-639D-48B3-B9EF-8F8D8E2668A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6AB7D-52C6-4639-881A-4FDA4C4764F1}" type="pres">
      <dgm:prSet presAssocID="{30D48DEA-8F3F-49AF-BC18-B4AB03CF2062}" presName="hSp" presStyleCnt="0"/>
      <dgm:spPr/>
    </dgm:pt>
    <dgm:pt modelId="{72192BF4-289C-465C-870F-2B17AC7195FC}" type="pres">
      <dgm:prSet presAssocID="{30D48DEA-8F3F-49AF-BC18-B4AB03CF2062}" presName="vProcSp" presStyleCnt="0"/>
      <dgm:spPr/>
    </dgm:pt>
    <dgm:pt modelId="{6E64A340-57A3-4A3E-909D-222897285B4B}" type="pres">
      <dgm:prSet presAssocID="{30D48DEA-8F3F-49AF-BC18-B4AB03CF2062}" presName="vSp1" presStyleCnt="0"/>
      <dgm:spPr/>
    </dgm:pt>
    <dgm:pt modelId="{E30A6EF4-E821-406A-9964-DCE76585C97F}" type="pres">
      <dgm:prSet presAssocID="{30D48DEA-8F3F-49AF-BC18-B4AB03CF2062}" presName="simulatedConn" presStyleLbl="solidFgAcc1" presStyleIdx="0" presStyleCnt="2"/>
      <dgm:spPr/>
    </dgm:pt>
    <dgm:pt modelId="{EC5909F9-FE69-428A-8D37-A605E52F758E}" type="pres">
      <dgm:prSet presAssocID="{30D48DEA-8F3F-49AF-BC18-B4AB03CF2062}" presName="vSp2" presStyleCnt="0"/>
      <dgm:spPr/>
    </dgm:pt>
    <dgm:pt modelId="{CC60397D-D4A2-4742-AF05-DE2203512C6F}" type="pres">
      <dgm:prSet presAssocID="{30D48DEA-8F3F-49AF-BC18-B4AB03CF2062}" presName="sibTrans" presStyleCnt="0"/>
      <dgm:spPr/>
    </dgm:pt>
    <dgm:pt modelId="{B3BC5577-D52C-4D94-AF5B-1C685D353E8D}" type="pres">
      <dgm:prSet presAssocID="{52D67415-0181-4D9B-B675-8E595EF79B39}" presName="compositeNode" presStyleCnt="0">
        <dgm:presLayoutVars>
          <dgm:bulletEnabled val="1"/>
        </dgm:presLayoutVars>
      </dgm:prSet>
      <dgm:spPr/>
    </dgm:pt>
    <dgm:pt modelId="{679A599B-72E8-4C8D-AE53-1BB79F7A5363}" type="pres">
      <dgm:prSet presAssocID="{52D67415-0181-4D9B-B675-8E595EF79B39}" presName="bgRect" presStyleLbl="node1" presStyleIdx="1" presStyleCnt="3"/>
      <dgm:spPr/>
      <dgm:t>
        <a:bodyPr/>
        <a:lstStyle/>
        <a:p>
          <a:endParaRPr lang="en-US"/>
        </a:p>
      </dgm:t>
    </dgm:pt>
    <dgm:pt modelId="{1F8C45F0-B6B4-4249-B6AD-1A1753EBDBD4}" type="pres">
      <dgm:prSet presAssocID="{52D67415-0181-4D9B-B675-8E595EF79B3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B42E3-DBDF-49A4-9A72-D12A3E56DD81}" type="pres">
      <dgm:prSet presAssocID="{52D67415-0181-4D9B-B675-8E595EF79B3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4BE7A-121E-4EF8-ADA6-A02BDFBDFAD6}" type="pres">
      <dgm:prSet presAssocID="{7E996134-1C22-4DD7-94E6-3CED56629C04}" presName="hSp" presStyleCnt="0"/>
      <dgm:spPr/>
    </dgm:pt>
    <dgm:pt modelId="{CFFE4FA6-3AB4-4230-BA7A-43A4F88064A0}" type="pres">
      <dgm:prSet presAssocID="{7E996134-1C22-4DD7-94E6-3CED56629C04}" presName="vProcSp" presStyleCnt="0"/>
      <dgm:spPr/>
    </dgm:pt>
    <dgm:pt modelId="{EE78B315-482F-473A-A839-056D3AB0E64C}" type="pres">
      <dgm:prSet presAssocID="{7E996134-1C22-4DD7-94E6-3CED56629C04}" presName="vSp1" presStyleCnt="0"/>
      <dgm:spPr/>
    </dgm:pt>
    <dgm:pt modelId="{90A61018-268E-47B6-A019-D7AA7D708AC9}" type="pres">
      <dgm:prSet presAssocID="{7E996134-1C22-4DD7-94E6-3CED56629C04}" presName="simulatedConn" presStyleLbl="solidFgAcc1" presStyleIdx="1" presStyleCnt="2"/>
      <dgm:spPr/>
    </dgm:pt>
    <dgm:pt modelId="{533C50DA-4532-4FD0-B225-A8235D59DD6D}" type="pres">
      <dgm:prSet presAssocID="{7E996134-1C22-4DD7-94E6-3CED56629C04}" presName="vSp2" presStyleCnt="0"/>
      <dgm:spPr/>
    </dgm:pt>
    <dgm:pt modelId="{A82C176D-595C-436B-AD6B-72095219FEFB}" type="pres">
      <dgm:prSet presAssocID="{7E996134-1C22-4DD7-94E6-3CED56629C04}" presName="sibTrans" presStyleCnt="0"/>
      <dgm:spPr/>
    </dgm:pt>
    <dgm:pt modelId="{703D110D-5615-426D-A507-07EC4E23F84B}" type="pres">
      <dgm:prSet presAssocID="{D4310827-14B2-4A00-BA76-C2C7649FA341}" presName="compositeNode" presStyleCnt="0">
        <dgm:presLayoutVars>
          <dgm:bulletEnabled val="1"/>
        </dgm:presLayoutVars>
      </dgm:prSet>
      <dgm:spPr/>
    </dgm:pt>
    <dgm:pt modelId="{21F019D2-3667-4509-930F-EDF85E2C785C}" type="pres">
      <dgm:prSet presAssocID="{D4310827-14B2-4A00-BA76-C2C7649FA341}" presName="bgRect" presStyleLbl="node1" presStyleIdx="2" presStyleCnt="3"/>
      <dgm:spPr/>
      <dgm:t>
        <a:bodyPr/>
        <a:lstStyle/>
        <a:p>
          <a:endParaRPr lang="en-US"/>
        </a:p>
      </dgm:t>
    </dgm:pt>
    <dgm:pt modelId="{F828748F-C4A3-476C-B981-5552159E97D3}" type="pres">
      <dgm:prSet presAssocID="{D4310827-14B2-4A00-BA76-C2C7649FA34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3C6E1-8256-42ED-A147-F7DBAE79CFC9}" type="pres">
      <dgm:prSet presAssocID="{D4310827-14B2-4A00-BA76-C2C7649FA34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3A6268-5247-4227-9826-7FC69EA85343}" type="presOf" srcId="{D4310827-14B2-4A00-BA76-C2C7649FA341}" destId="{21F019D2-3667-4509-930F-EDF85E2C785C}" srcOrd="0" destOrd="0" presId="urn:microsoft.com/office/officeart/2005/8/layout/hProcess7"/>
    <dgm:cxn modelId="{A5381A23-3023-425E-B197-64F3C62A2043}" srcId="{52D67415-0181-4D9B-B675-8E595EF79B39}" destId="{7D2605AB-5BB9-4687-B8E9-0EC43BF15C87}" srcOrd="0" destOrd="0" parTransId="{C641EB27-9AD7-44A4-BE0E-C44F1879E2E1}" sibTransId="{9CE1C8D9-4518-4E93-A5DC-9B2675DDCB3C}"/>
    <dgm:cxn modelId="{F4C23F69-1424-48D9-AB3A-2BDAB46DCFB6}" type="presOf" srcId="{61276818-3032-4CB5-8ECB-98E48B1AB14A}" destId="{8A298F9E-9EE0-47FE-A227-BE354B9AC15A}" srcOrd="0" destOrd="0" presId="urn:microsoft.com/office/officeart/2005/8/layout/hProcess7"/>
    <dgm:cxn modelId="{8CF2722D-D7A3-4020-AF52-C9AB9630608F}" srcId="{B02FC4EB-639D-48B3-B9EF-8F8D8E2668A8}" destId="{61276818-3032-4CB5-8ECB-98E48B1AB14A}" srcOrd="0" destOrd="0" parTransId="{516B1B26-9CF6-4AB8-B8C6-EAFE36D91E8F}" sibTransId="{844DB311-0A21-4336-A529-B2E84AF14207}"/>
    <dgm:cxn modelId="{7D5EA009-9721-494C-9509-2056CF8CFAEA}" srcId="{7D9F59E4-A9FF-4706-B083-F852256E9E7C}" destId="{B02FC4EB-639D-48B3-B9EF-8F8D8E2668A8}" srcOrd="0" destOrd="0" parTransId="{EB4977DA-2744-4B95-8C8A-49202102FE1F}" sibTransId="{30D48DEA-8F3F-49AF-BC18-B4AB03CF2062}"/>
    <dgm:cxn modelId="{4CE28C7D-C84F-40D8-BF68-E3C7C93F88C1}" type="presOf" srcId="{B02FC4EB-639D-48B3-B9EF-8F8D8E2668A8}" destId="{3C7E0EFD-D6FD-48F9-B297-CFEF3FE9AEC1}" srcOrd="1" destOrd="0" presId="urn:microsoft.com/office/officeart/2005/8/layout/hProcess7"/>
    <dgm:cxn modelId="{14F42557-B83A-4A67-9DE7-298A96D127EB}" type="presOf" srcId="{52D67415-0181-4D9B-B675-8E595EF79B39}" destId="{1F8C45F0-B6B4-4249-B6AD-1A1753EBDBD4}" srcOrd="1" destOrd="0" presId="urn:microsoft.com/office/officeart/2005/8/layout/hProcess7"/>
    <dgm:cxn modelId="{7AB2FF63-58D5-4CDC-85BA-33F365DF0A15}" type="presOf" srcId="{7A7D02BE-B63E-4C14-B136-6E88CCBC895B}" destId="{8A298F9E-9EE0-47FE-A227-BE354B9AC15A}" srcOrd="0" destOrd="2" presId="urn:microsoft.com/office/officeart/2005/8/layout/hProcess7"/>
    <dgm:cxn modelId="{941ADF50-3F43-4E3A-8F46-7141824BAAD5}" type="presOf" srcId="{D4310827-14B2-4A00-BA76-C2C7649FA341}" destId="{F828748F-C4A3-476C-B981-5552159E97D3}" srcOrd="1" destOrd="0" presId="urn:microsoft.com/office/officeart/2005/8/layout/hProcess7"/>
    <dgm:cxn modelId="{95D6DBBD-405B-4037-A6A1-4D513476D10C}" srcId="{B02FC4EB-639D-48B3-B9EF-8F8D8E2668A8}" destId="{7A7D02BE-B63E-4C14-B136-6E88CCBC895B}" srcOrd="2" destOrd="0" parTransId="{3A471867-05FD-47B6-B3AB-7E0E9BE083C1}" sibTransId="{23E48776-4772-45C1-B626-6599A15A59BC}"/>
    <dgm:cxn modelId="{B7643572-C099-40E4-86C1-64CA8E996A70}" srcId="{7D9F59E4-A9FF-4706-B083-F852256E9E7C}" destId="{D4310827-14B2-4A00-BA76-C2C7649FA341}" srcOrd="2" destOrd="0" parTransId="{0C51A599-247A-44D6-959B-71198BE0E35F}" sibTransId="{2B9F78EB-9F3B-450D-B572-83B5ACDC17F4}"/>
    <dgm:cxn modelId="{A5C24E51-4064-41F9-97D8-0B7D3E06E174}" srcId="{B02FC4EB-639D-48B3-B9EF-8F8D8E2668A8}" destId="{B0177A66-6219-4567-B719-21989E7AEFA6}" srcOrd="1" destOrd="0" parTransId="{AC57C423-4E41-4183-AAD3-64D4A0C32F73}" sibTransId="{6810A546-858C-44E5-84F6-131CFA718A60}"/>
    <dgm:cxn modelId="{8F394FC7-77A2-4822-921B-534A56A4A882}" type="presOf" srcId="{7D2605AB-5BB9-4687-B8E9-0EC43BF15C87}" destId="{380B42E3-DBDF-49A4-9A72-D12A3E56DD81}" srcOrd="0" destOrd="0" presId="urn:microsoft.com/office/officeart/2005/8/layout/hProcess7"/>
    <dgm:cxn modelId="{A61A0769-C24C-4CF6-BE1E-AE48D5E039F0}" type="presOf" srcId="{B02FC4EB-639D-48B3-B9EF-8F8D8E2668A8}" destId="{5D52EB19-D7DD-4F01-B32F-4916E5A040AD}" srcOrd="0" destOrd="0" presId="urn:microsoft.com/office/officeart/2005/8/layout/hProcess7"/>
    <dgm:cxn modelId="{34A263FD-B3A4-4E5B-B737-85F9E6076A6C}" type="presOf" srcId="{A27E5B40-4534-4F73-9F18-8B80D854AF0D}" destId="{09B3C6E1-8256-42ED-A147-F7DBAE79CFC9}" srcOrd="0" destOrd="0" presId="urn:microsoft.com/office/officeart/2005/8/layout/hProcess7"/>
    <dgm:cxn modelId="{A0D382A8-1FDD-4026-B874-FBDA4D5F2EF2}" srcId="{7D9F59E4-A9FF-4706-B083-F852256E9E7C}" destId="{52D67415-0181-4D9B-B675-8E595EF79B39}" srcOrd="1" destOrd="0" parTransId="{08BAE201-C9E8-4529-9435-D613B702AD01}" sibTransId="{7E996134-1C22-4DD7-94E6-3CED56629C04}"/>
    <dgm:cxn modelId="{5E4ED123-5C53-43DD-A6EE-FE98DC3FB357}" srcId="{D4310827-14B2-4A00-BA76-C2C7649FA341}" destId="{A27E5B40-4534-4F73-9F18-8B80D854AF0D}" srcOrd="0" destOrd="0" parTransId="{BB22F042-015C-4B19-8F5A-0C722F68DB7F}" sibTransId="{3E621CF7-33C9-4155-A136-24AF1CAFA0D7}"/>
    <dgm:cxn modelId="{D652F23A-721F-427D-87BB-994258BD3A45}" type="presOf" srcId="{7D9F59E4-A9FF-4706-B083-F852256E9E7C}" destId="{F992E4AB-8FE7-464B-A511-E744F1905CBF}" srcOrd="0" destOrd="0" presId="urn:microsoft.com/office/officeart/2005/8/layout/hProcess7"/>
    <dgm:cxn modelId="{C7FAE63C-00BF-4CCA-A06D-BCF36B9C95D5}" type="presOf" srcId="{B0177A66-6219-4567-B719-21989E7AEFA6}" destId="{8A298F9E-9EE0-47FE-A227-BE354B9AC15A}" srcOrd="0" destOrd="1" presId="urn:microsoft.com/office/officeart/2005/8/layout/hProcess7"/>
    <dgm:cxn modelId="{75A5F7FC-1D59-4488-B454-11ADE0C01E57}" type="presOf" srcId="{52D67415-0181-4D9B-B675-8E595EF79B39}" destId="{679A599B-72E8-4C8D-AE53-1BB79F7A5363}" srcOrd="0" destOrd="0" presId="urn:microsoft.com/office/officeart/2005/8/layout/hProcess7"/>
    <dgm:cxn modelId="{949B71AE-CE86-4A79-A955-6977808594D9}" type="presParOf" srcId="{F992E4AB-8FE7-464B-A511-E744F1905CBF}" destId="{B46609D4-EB81-4BBE-A4E4-0DF843EF608B}" srcOrd="0" destOrd="0" presId="urn:microsoft.com/office/officeart/2005/8/layout/hProcess7"/>
    <dgm:cxn modelId="{E1889D02-DACF-4846-B383-B4B7B0E1B920}" type="presParOf" srcId="{B46609D4-EB81-4BBE-A4E4-0DF843EF608B}" destId="{5D52EB19-D7DD-4F01-B32F-4916E5A040AD}" srcOrd="0" destOrd="0" presId="urn:microsoft.com/office/officeart/2005/8/layout/hProcess7"/>
    <dgm:cxn modelId="{9410CD98-29C3-4731-B921-AD558BC4AE92}" type="presParOf" srcId="{B46609D4-EB81-4BBE-A4E4-0DF843EF608B}" destId="{3C7E0EFD-D6FD-48F9-B297-CFEF3FE9AEC1}" srcOrd="1" destOrd="0" presId="urn:microsoft.com/office/officeart/2005/8/layout/hProcess7"/>
    <dgm:cxn modelId="{4A9B4A41-7C9E-4667-92A7-058F555938A4}" type="presParOf" srcId="{B46609D4-EB81-4BBE-A4E4-0DF843EF608B}" destId="{8A298F9E-9EE0-47FE-A227-BE354B9AC15A}" srcOrd="2" destOrd="0" presId="urn:microsoft.com/office/officeart/2005/8/layout/hProcess7"/>
    <dgm:cxn modelId="{C88489A3-381C-4B65-B7BB-D2B6BEFFC3EC}" type="presParOf" srcId="{F992E4AB-8FE7-464B-A511-E744F1905CBF}" destId="{F036AB7D-52C6-4639-881A-4FDA4C4764F1}" srcOrd="1" destOrd="0" presId="urn:microsoft.com/office/officeart/2005/8/layout/hProcess7"/>
    <dgm:cxn modelId="{632AA855-DF25-4771-A747-07C6DBDFE9B6}" type="presParOf" srcId="{F992E4AB-8FE7-464B-A511-E744F1905CBF}" destId="{72192BF4-289C-465C-870F-2B17AC7195FC}" srcOrd="2" destOrd="0" presId="urn:microsoft.com/office/officeart/2005/8/layout/hProcess7"/>
    <dgm:cxn modelId="{AFDCD1CF-F067-489E-A765-7ECD28D47DF7}" type="presParOf" srcId="{72192BF4-289C-465C-870F-2B17AC7195FC}" destId="{6E64A340-57A3-4A3E-909D-222897285B4B}" srcOrd="0" destOrd="0" presId="urn:microsoft.com/office/officeart/2005/8/layout/hProcess7"/>
    <dgm:cxn modelId="{3E56AD01-0098-46D8-9327-B56B6DC451AD}" type="presParOf" srcId="{72192BF4-289C-465C-870F-2B17AC7195FC}" destId="{E30A6EF4-E821-406A-9964-DCE76585C97F}" srcOrd="1" destOrd="0" presId="urn:microsoft.com/office/officeart/2005/8/layout/hProcess7"/>
    <dgm:cxn modelId="{7759C9D6-52CF-4FFA-A6CA-FC9FDAFD14ED}" type="presParOf" srcId="{72192BF4-289C-465C-870F-2B17AC7195FC}" destId="{EC5909F9-FE69-428A-8D37-A605E52F758E}" srcOrd="2" destOrd="0" presId="urn:microsoft.com/office/officeart/2005/8/layout/hProcess7"/>
    <dgm:cxn modelId="{ADE3BF01-A2B1-4ED5-8585-52E274005B2B}" type="presParOf" srcId="{F992E4AB-8FE7-464B-A511-E744F1905CBF}" destId="{CC60397D-D4A2-4742-AF05-DE2203512C6F}" srcOrd="3" destOrd="0" presId="urn:microsoft.com/office/officeart/2005/8/layout/hProcess7"/>
    <dgm:cxn modelId="{C1AC4941-7BF0-4DB9-8331-9C8B78FEEAA3}" type="presParOf" srcId="{F992E4AB-8FE7-464B-A511-E744F1905CBF}" destId="{B3BC5577-D52C-4D94-AF5B-1C685D353E8D}" srcOrd="4" destOrd="0" presId="urn:microsoft.com/office/officeart/2005/8/layout/hProcess7"/>
    <dgm:cxn modelId="{6BF71AC6-8741-4E03-8F87-5704B31FBB8E}" type="presParOf" srcId="{B3BC5577-D52C-4D94-AF5B-1C685D353E8D}" destId="{679A599B-72E8-4C8D-AE53-1BB79F7A5363}" srcOrd="0" destOrd="0" presId="urn:microsoft.com/office/officeart/2005/8/layout/hProcess7"/>
    <dgm:cxn modelId="{F4C6416D-7134-4C5A-B670-48A58D21C076}" type="presParOf" srcId="{B3BC5577-D52C-4D94-AF5B-1C685D353E8D}" destId="{1F8C45F0-B6B4-4249-B6AD-1A1753EBDBD4}" srcOrd="1" destOrd="0" presId="urn:microsoft.com/office/officeart/2005/8/layout/hProcess7"/>
    <dgm:cxn modelId="{F942CC15-EC41-4D5A-A013-C92A95E2BFC6}" type="presParOf" srcId="{B3BC5577-D52C-4D94-AF5B-1C685D353E8D}" destId="{380B42E3-DBDF-49A4-9A72-D12A3E56DD81}" srcOrd="2" destOrd="0" presId="urn:microsoft.com/office/officeart/2005/8/layout/hProcess7"/>
    <dgm:cxn modelId="{FF57AB96-EA5E-4CF9-BAD7-2BC84BC4BFBC}" type="presParOf" srcId="{F992E4AB-8FE7-464B-A511-E744F1905CBF}" destId="{7EC4BE7A-121E-4EF8-ADA6-A02BDFBDFAD6}" srcOrd="5" destOrd="0" presId="urn:microsoft.com/office/officeart/2005/8/layout/hProcess7"/>
    <dgm:cxn modelId="{5A3B4F3A-3FB5-4102-B214-D3055D8B6C7E}" type="presParOf" srcId="{F992E4AB-8FE7-464B-A511-E744F1905CBF}" destId="{CFFE4FA6-3AB4-4230-BA7A-43A4F88064A0}" srcOrd="6" destOrd="0" presId="urn:microsoft.com/office/officeart/2005/8/layout/hProcess7"/>
    <dgm:cxn modelId="{0DED1247-C0DC-4EDD-8A1C-597307E41B06}" type="presParOf" srcId="{CFFE4FA6-3AB4-4230-BA7A-43A4F88064A0}" destId="{EE78B315-482F-473A-A839-056D3AB0E64C}" srcOrd="0" destOrd="0" presId="urn:microsoft.com/office/officeart/2005/8/layout/hProcess7"/>
    <dgm:cxn modelId="{3384B89C-5545-4849-A1FE-32BA3C58160B}" type="presParOf" srcId="{CFFE4FA6-3AB4-4230-BA7A-43A4F88064A0}" destId="{90A61018-268E-47B6-A019-D7AA7D708AC9}" srcOrd="1" destOrd="0" presId="urn:microsoft.com/office/officeart/2005/8/layout/hProcess7"/>
    <dgm:cxn modelId="{13497FD5-AA34-4193-80D3-AD9489DDA562}" type="presParOf" srcId="{CFFE4FA6-3AB4-4230-BA7A-43A4F88064A0}" destId="{533C50DA-4532-4FD0-B225-A8235D59DD6D}" srcOrd="2" destOrd="0" presId="urn:microsoft.com/office/officeart/2005/8/layout/hProcess7"/>
    <dgm:cxn modelId="{A2444F64-267D-4EE1-A3A3-0B20D89F5656}" type="presParOf" srcId="{F992E4AB-8FE7-464B-A511-E744F1905CBF}" destId="{A82C176D-595C-436B-AD6B-72095219FEFB}" srcOrd="7" destOrd="0" presId="urn:microsoft.com/office/officeart/2005/8/layout/hProcess7"/>
    <dgm:cxn modelId="{2590F38E-6129-4FC1-8A03-1D48289E06E1}" type="presParOf" srcId="{F992E4AB-8FE7-464B-A511-E744F1905CBF}" destId="{703D110D-5615-426D-A507-07EC4E23F84B}" srcOrd="8" destOrd="0" presId="urn:microsoft.com/office/officeart/2005/8/layout/hProcess7"/>
    <dgm:cxn modelId="{200F3845-B275-4A02-B1D5-BE42EE0E9CB1}" type="presParOf" srcId="{703D110D-5615-426D-A507-07EC4E23F84B}" destId="{21F019D2-3667-4509-930F-EDF85E2C785C}" srcOrd="0" destOrd="0" presId="urn:microsoft.com/office/officeart/2005/8/layout/hProcess7"/>
    <dgm:cxn modelId="{61AD304B-6656-4709-A94D-CA72A25D1592}" type="presParOf" srcId="{703D110D-5615-426D-A507-07EC4E23F84B}" destId="{F828748F-C4A3-476C-B981-5552159E97D3}" srcOrd="1" destOrd="0" presId="urn:microsoft.com/office/officeart/2005/8/layout/hProcess7"/>
    <dgm:cxn modelId="{8D783CA7-FAFC-4E93-8570-8C3262762511}" type="presParOf" srcId="{703D110D-5615-426D-A507-07EC4E23F84B}" destId="{09B3C6E1-8256-42ED-A147-F7DBAE79CFC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F59E4-A9FF-4706-B083-F852256E9E7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2FC4EB-639D-48B3-B9EF-8F8D8E2668A8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Schedule Assessment</a:t>
          </a:r>
          <a:endParaRPr lang="en-US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EB4977DA-2744-4B95-8C8A-49202102FE1F}" type="parTrans" cxnId="{7D5EA009-9721-494C-9509-2056CF8CFAEA}">
      <dgm:prSet/>
      <dgm:spPr/>
      <dgm:t>
        <a:bodyPr/>
        <a:lstStyle/>
        <a:p>
          <a:endParaRPr lang="en-US"/>
        </a:p>
      </dgm:t>
    </dgm:pt>
    <dgm:pt modelId="{30D48DEA-8F3F-49AF-BC18-B4AB03CF2062}" type="sibTrans" cxnId="{7D5EA009-9721-494C-9509-2056CF8CFAEA}">
      <dgm:prSet/>
      <dgm:spPr/>
      <dgm:t>
        <a:bodyPr/>
        <a:lstStyle/>
        <a:p>
          <a:endParaRPr lang="en-US"/>
        </a:p>
      </dgm:t>
    </dgm:pt>
    <dgm:pt modelId="{61276818-3032-4CB5-8ECB-98E48B1AB14A}">
      <dgm:prSet phldrT="[Text]"/>
      <dgm:spPr/>
      <dgm:t>
        <a:bodyPr/>
        <a:lstStyle/>
        <a:p>
          <a:r>
            <a:rPr lang="en-US" dirty="0" smtClean="0"/>
            <a:t>1. Login to Portal</a:t>
          </a:r>
        </a:p>
        <a:p>
          <a:r>
            <a:rPr lang="en-US" dirty="0" smtClean="0"/>
            <a:t>2. Schedule Assessment Test – may take same day or up to 2 weeks out</a:t>
          </a:r>
        </a:p>
        <a:p>
          <a:r>
            <a:rPr lang="en-US" dirty="0" smtClean="0"/>
            <a:t>3. Practice sample tests </a:t>
          </a:r>
          <a:endParaRPr lang="en-US" dirty="0"/>
        </a:p>
      </dgm:t>
    </dgm:pt>
    <dgm:pt modelId="{516B1B26-9CF6-4AB8-B8C6-EAFE36D91E8F}" type="parTrans" cxnId="{8CF2722D-D7A3-4020-AF52-C9AB9630608F}">
      <dgm:prSet/>
      <dgm:spPr/>
      <dgm:t>
        <a:bodyPr/>
        <a:lstStyle/>
        <a:p>
          <a:endParaRPr lang="en-US"/>
        </a:p>
      </dgm:t>
    </dgm:pt>
    <dgm:pt modelId="{844DB311-0A21-4336-A529-B2E84AF14207}" type="sibTrans" cxnId="{8CF2722D-D7A3-4020-AF52-C9AB9630608F}">
      <dgm:prSet/>
      <dgm:spPr/>
      <dgm:t>
        <a:bodyPr/>
        <a:lstStyle/>
        <a:p>
          <a:endParaRPr lang="en-US"/>
        </a:p>
      </dgm:t>
    </dgm:pt>
    <dgm:pt modelId="{52D67415-0181-4D9B-B675-8E595EF79B39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Assessment Testing</a:t>
          </a:r>
          <a:endParaRPr lang="en-US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08BAE201-C9E8-4529-9435-D613B702AD01}" type="parTrans" cxnId="{A0D382A8-1FDD-4026-B874-FBDA4D5F2EF2}">
      <dgm:prSet/>
      <dgm:spPr/>
      <dgm:t>
        <a:bodyPr/>
        <a:lstStyle/>
        <a:p>
          <a:endParaRPr lang="en-US"/>
        </a:p>
      </dgm:t>
    </dgm:pt>
    <dgm:pt modelId="{7E996134-1C22-4DD7-94E6-3CED56629C04}" type="sibTrans" cxnId="{A0D382A8-1FDD-4026-B874-FBDA4D5F2EF2}">
      <dgm:prSet/>
      <dgm:spPr/>
      <dgm:t>
        <a:bodyPr/>
        <a:lstStyle/>
        <a:p>
          <a:endParaRPr lang="en-US"/>
        </a:p>
      </dgm:t>
    </dgm:pt>
    <dgm:pt modelId="{7D2605AB-5BB9-4687-B8E9-0EC43BF15C87}">
      <dgm:prSet phldrT="[Text]"/>
      <dgm:spPr/>
      <dgm:t>
        <a:bodyPr/>
        <a:lstStyle/>
        <a:p>
          <a:r>
            <a:rPr lang="en-US" dirty="0" smtClean="0"/>
            <a:t>1. Visit Assessment Center located in the Learning Resource Center in the Library (not easy to find)</a:t>
          </a:r>
        </a:p>
        <a:p>
          <a:r>
            <a:rPr lang="en-US" dirty="0" smtClean="0"/>
            <a:t>2. Check-in</a:t>
          </a:r>
        </a:p>
        <a:p>
          <a:r>
            <a:rPr lang="en-US" dirty="0" smtClean="0"/>
            <a:t>3. Answer multiple measure questions</a:t>
          </a:r>
        </a:p>
        <a:p>
          <a:r>
            <a:rPr lang="en-US" dirty="0" smtClean="0"/>
            <a:t>4. 2-3 hours testing</a:t>
          </a:r>
        </a:p>
        <a:p>
          <a:r>
            <a:rPr lang="en-US" dirty="0" smtClean="0"/>
            <a:t>5. Obtain assessment results</a:t>
          </a:r>
        </a:p>
        <a:p>
          <a:r>
            <a:rPr lang="en-US" dirty="0" smtClean="0"/>
            <a:t>6. Wait 24 hours before continuing to next step</a:t>
          </a:r>
        </a:p>
        <a:p>
          <a:endParaRPr lang="en-US" dirty="0" smtClean="0"/>
        </a:p>
      </dgm:t>
    </dgm:pt>
    <dgm:pt modelId="{C641EB27-9AD7-44A4-BE0E-C44F1879E2E1}" type="parTrans" cxnId="{A5381A23-3023-425E-B197-64F3C62A2043}">
      <dgm:prSet/>
      <dgm:spPr/>
      <dgm:t>
        <a:bodyPr/>
        <a:lstStyle/>
        <a:p>
          <a:endParaRPr lang="en-US"/>
        </a:p>
      </dgm:t>
    </dgm:pt>
    <dgm:pt modelId="{9CE1C8D9-4518-4E93-A5DC-9B2675DDCB3C}" type="sibTrans" cxnId="{A5381A23-3023-425E-B197-64F3C62A2043}">
      <dgm:prSet/>
      <dgm:spPr/>
      <dgm:t>
        <a:bodyPr/>
        <a:lstStyle/>
        <a:p>
          <a:endParaRPr lang="en-US"/>
        </a:p>
      </dgm:t>
    </dgm:pt>
    <dgm:pt modelId="{D4310827-14B2-4A00-BA76-C2C7649FA341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One-Semester Ed Plan </a:t>
          </a:r>
          <a:endParaRPr lang="en-US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0C51A599-247A-44D6-959B-71198BE0E35F}" type="parTrans" cxnId="{B7643572-C099-40E4-86C1-64CA8E996A70}">
      <dgm:prSet/>
      <dgm:spPr/>
      <dgm:t>
        <a:bodyPr/>
        <a:lstStyle/>
        <a:p>
          <a:endParaRPr lang="en-US"/>
        </a:p>
      </dgm:t>
    </dgm:pt>
    <dgm:pt modelId="{2B9F78EB-9F3B-450D-B572-83B5ACDC17F4}" type="sibTrans" cxnId="{B7643572-C099-40E4-86C1-64CA8E996A70}">
      <dgm:prSet/>
      <dgm:spPr/>
      <dgm:t>
        <a:bodyPr/>
        <a:lstStyle/>
        <a:p>
          <a:endParaRPr lang="en-US"/>
        </a:p>
      </dgm:t>
    </dgm:pt>
    <dgm:pt modelId="{A27E5B40-4534-4F73-9F18-8B80D854AF0D}">
      <dgm:prSet phldrT="[Text]"/>
      <dgm:spPr/>
      <dgm:t>
        <a:bodyPr/>
        <a:lstStyle/>
        <a:p>
          <a:r>
            <a:rPr lang="en-US" dirty="0" smtClean="0"/>
            <a:t>1. Login to Portal</a:t>
          </a:r>
        </a:p>
        <a:p>
          <a:r>
            <a:rPr lang="en-US" dirty="0" smtClean="0"/>
            <a:t>2. Follow 1-semester </a:t>
          </a:r>
          <a:r>
            <a:rPr lang="en-US" dirty="0" err="1" smtClean="0"/>
            <a:t>ed</a:t>
          </a:r>
          <a:r>
            <a:rPr lang="en-US" dirty="0" smtClean="0"/>
            <a:t> plan directions</a:t>
          </a:r>
        </a:p>
        <a:p>
          <a:r>
            <a:rPr lang="en-US" dirty="0" smtClean="0"/>
            <a:t>3. Submit 1-semester </a:t>
          </a:r>
          <a:r>
            <a:rPr lang="en-US" dirty="0" err="1" smtClean="0"/>
            <a:t>ed</a:t>
          </a:r>
          <a:r>
            <a:rPr lang="en-US" dirty="0" smtClean="0"/>
            <a:t> plan via email</a:t>
          </a:r>
        </a:p>
        <a:p>
          <a:r>
            <a:rPr lang="en-US" dirty="0" smtClean="0"/>
            <a:t>4. 1-3 business days receive response from </a:t>
          </a:r>
          <a:r>
            <a:rPr lang="en-US" dirty="0" err="1" smtClean="0"/>
            <a:t>ed</a:t>
          </a:r>
          <a:r>
            <a:rPr lang="en-US" dirty="0" smtClean="0"/>
            <a:t> advisor with approved 1-semester </a:t>
          </a:r>
          <a:r>
            <a:rPr lang="en-US" dirty="0" err="1" smtClean="0"/>
            <a:t>ed</a:t>
          </a:r>
          <a:r>
            <a:rPr lang="en-US" dirty="0" smtClean="0"/>
            <a:t> plan</a:t>
          </a:r>
        </a:p>
        <a:p>
          <a:r>
            <a:rPr lang="en-US" dirty="0" smtClean="0"/>
            <a:t>5. Wait for registration date</a:t>
          </a:r>
        </a:p>
        <a:p>
          <a:r>
            <a:rPr lang="en-US" dirty="0" smtClean="0"/>
            <a:t>6. Check Portal for registration date</a:t>
          </a:r>
        </a:p>
      </dgm:t>
    </dgm:pt>
    <dgm:pt modelId="{BB22F042-015C-4B19-8F5A-0C722F68DB7F}" type="parTrans" cxnId="{5E4ED123-5C53-43DD-A6EE-FE98DC3FB357}">
      <dgm:prSet/>
      <dgm:spPr/>
      <dgm:t>
        <a:bodyPr/>
        <a:lstStyle/>
        <a:p>
          <a:endParaRPr lang="en-US"/>
        </a:p>
      </dgm:t>
    </dgm:pt>
    <dgm:pt modelId="{3E621CF7-33C9-4155-A136-24AF1CAFA0D7}" type="sibTrans" cxnId="{5E4ED123-5C53-43DD-A6EE-FE98DC3FB357}">
      <dgm:prSet/>
      <dgm:spPr/>
      <dgm:t>
        <a:bodyPr/>
        <a:lstStyle/>
        <a:p>
          <a:endParaRPr lang="en-US"/>
        </a:p>
      </dgm:t>
    </dgm:pt>
    <dgm:pt modelId="{F992E4AB-8FE7-464B-A511-E744F1905CBF}" type="pres">
      <dgm:prSet presAssocID="{7D9F59E4-A9FF-4706-B083-F852256E9E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6609D4-EB81-4BBE-A4E4-0DF843EF608B}" type="pres">
      <dgm:prSet presAssocID="{B02FC4EB-639D-48B3-B9EF-8F8D8E2668A8}" presName="compositeNode" presStyleCnt="0">
        <dgm:presLayoutVars>
          <dgm:bulletEnabled val="1"/>
        </dgm:presLayoutVars>
      </dgm:prSet>
      <dgm:spPr/>
    </dgm:pt>
    <dgm:pt modelId="{5D52EB19-D7DD-4F01-B32F-4916E5A040AD}" type="pres">
      <dgm:prSet presAssocID="{B02FC4EB-639D-48B3-B9EF-8F8D8E2668A8}" presName="bgRect" presStyleLbl="node1" presStyleIdx="0" presStyleCnt="3"/>
      <dgm:spPr/>
      <dgm:t>
        <a:bodyPr/>
        <a:lstStyle/>
        <a:p>
          <a:endParaRPr lang="en-US"/>
        </a:p>
      </dgm:t>
    </dgm:pt>
    <dgm:pt modelId="{3C7E0EFD-D6FD-48F9-B297-CFEF3FE9AEC1}" type="pres">
      <dgm:prSet presAssocID="{B02FC4EB-639D-48B3-B9EF-8F8D8E2668A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98F9E-9EE0-47FE-A227-BE354B9AC15A}" type="pres">
      <dgm:prSet presAssocID="{B02FC4EB-639D-48B3-B9EF-8F8D8E2668A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6AB7D-52C6-4639-881A-4FDA4C4764F1}" type="pres">
      <dgm:prSet presAssocID="{30D48DEA-8F3F-49AF-BC18-B4AB03CF2062}" presName="hSp" presStyleCnt="0"/>
      <dgm:spPr/>
    </dgm:pt>
    <dgm:pt modelId="{72192BF4-289C-465C-870F-2B17AC7195FC}" type="pres">
      <dgm:prSet presAssocID="{30D48DEA-8F3F-49AF-BC18-B4AB03CF2062}" presName="vProcSp" presStyleCnt="0"/>
      <dgm:spPr/>
    </dgm:pt>
    <dgm:pt modelId="{6E64A340-57A3-4A3E-909D-222897285B4B}" type="pres">
      <dgm:prSet presAssocID="{30D48DEA-8F3F-49AF-BC18-B4AB03CF2062}" presName="vSp1" presStyleCnt="0"/>
      <dgm:spPr/>
    </dgm:pt>
    <dgm:pt modelId="{E30A6EF4-E821-406A-9964-DCE76585C97F}" type="pres">
      <dgm:prSet presAssocID="{30D48DEA-8F3F-49AF-BC18-B4AB03CF2062}" presName="simulatedConn" presStyleLbl="solidFgAcc1" presStyleIdx="0" presStyleCnt="2"/>
      <dgm:spPr/>
    </dgm:pt>
    <dgm:pt modelId="{EC5909F9-FE69-428A-8D37-A605E52F758E}" type="pres">
      <dgm:prSet presAssocID="{30D48DEA-8F3F-49AF-BC18-B4AB03CF2062}" presName="vSp2" presStyleCnt="0"/>
      <dgm:spPr/>
    </dgm:pt>
    <dgm:pt modelId="{CC60397D-D4A2-4742-AF05-DE2203512C6F}" type="pres">
      <dgm:prSet presAssocID="{30D48DEA-8F3F-49AF-BC18-B4AB03CF2062}" presName="sibTrans" presStyleCnt="0"/>
      <dgm:spPr/>
    </dgm:pt>
    <dgm:pt modelId="{B3BC5577-D52C-4D94-AF5B-1C685D353E8D}" type="pres">
      <dgm:prSet presAssocID="{52D67415-0181-4D9B-B675-8E595EF79B39}" presName="compositeNode" presStyleCnt="0">
        <dgm:presLayoutVars>
          <dgm:bulletEnabled val="1"/>
        </dgm:presLayoutVars>
      </dgm:prSet>
      <dgm:spPr/>
    </dgm:pt>
    <dgm:pt modelId="{679A599B-72E8-4C8D-AE53-1BB79F7A5363}" type="pres">
      <dgm:prSet presAssocID="{52D67415-0181-4D9B-B675-8E595EF79B39}" presName="bgRect" presStyleLbl="node1" presStyleIdx="1" presStyleCnt="3"/>
      <dgm:spPr/>
      <dgm:t>
        <a:bodyPr/>
        <a:lstStyle/>
        <a:p>
          <a:endParaRPr lang="en-US"/>
        </a:p>
      </dgm:t>
    </dgm:pt>
    <dgm:pt modelId="{1F8C45F0-B6B4-4249-B6AD-1A1753EBDBD4}" type="pres">
      <dgm:prSet presAssocID="{52D67415-0181-4D9B-B675-8E595EF79B3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B42E3-DBDF-49A4-9A72-D12A3E56DD81}" type="pres">
      <dgm:prSet presAssocID="{52D67415-0181-4D9B-B675-8E595EF79B3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4BE7A-121E-4EF8-ADA6-A02BDFBDFAD6}" type="pres">
      <dgm:prSet presAssocID="{7E996134-1C22-4DD7-94E6-3CED56629C04}" presName="hSp" presStyleCnt="0"/>
      <dgm:spPr/>
    </dgm:pt>
    <dgm:pt modelId="{CFFE4FA6-3AB4-4230-BA7A-43A4F88064A0}" type="pres">
      <dgm:prSet presAssocID="{7E996134-1C22-4DD7-94E6-3CED56629C04}" presName="vProcSp" presStyleCnt="0"/>
      <dgm:spPr/>
    </dgm:pt>
    <dgm:pt modelId="{EE78B315-482F-473A-A839-056D3AB0E64C}" type="pres">
      <dgm:prSet presAssocID="{7E996134-1C22-4DD7-94E6-3CED56629C04}" presName="vSp1" presStyleCnt="0"/>
      <dgm:spPr/>
    </dgm:pt>
    <dgm:pt modelId="{90A61018-268E-47B6-A019-D7AA7D708AC9}" type="pres">
      <dgm:prSet presAssocID="{7E996134-1C22-4DD7-94E6-3CED56629C04}" presName="simulatedConn" presStyleLbl="solidFgAcc1" presStyleIdx="1" presStyleCnt="2"/>
      <dgm:spPr/>
    </dgm:pt>
    <dgm:pt modelId="{533C50DA-4532-4FD0-B225-A8235D59DD6D}" type="pres">
      <dgm:prSet presAssocID="{7E996134-1C22-4DD7-94E6-3CED56629C04}" presName="vSp2" presStyleCnt="0"/>
      <dgm:spPr/>
    </dgm:pt>
    <dgm:pt modelId="{A82C176D-595C-436B-AD6B-72095219FEFB}" type="pres">
      <dgm:prSet presAssocID="{7E996134-1C22-4DD7-94E6-3CED56629C04}" presName="sibTrans" presStyleCnt="0"/>
      <dgm:spPr/>
    </dgm:pt>
    <dgm:pt modelId="{703D110D-5615-426D-A507-07EC4E23F84B}" type="pres">
      <dgm:prSet presAssocID="{D4310827-14B2-4A00-BA76-C2C7649FA341}" presName="compositeNode" presStyleCnt="0">
        <dgm:presLayoutVars>
          <dgm:bulletEnabled val="1"/>
        </dgm:presLayoutVars>
      </dgm:prSet>
      <dgm:spPr/>
    </dgm:pt>
    <dgm:pt modelId="{21F019D2-3667-4509-930F-EDF85E2C785C}" type="pres">
      <dgm:prSet presAssocID="{D4310827-14B2-4A00-BA76-C2C7649FA341}" presName="bgRect" presStyleLbl="node1" presStyleIdx="2" presStyleCnt="3"/>
      <dgm:spPr/>
      <dgm:t>
        <a:bodyPr/>
        <a:lstStyle/>
        <a:p>
          <a:endParaRPr lang="en-US"/>
        </a:p>
      </dgm:t>
    </dgm:pt>
    <dgm:pt modelId="{F828748F-C4A3-476C-B981-5552159E97D3}" type="pres">
      <dgm:prSet presAssocID="{D4310827-14B2-4A00-BA76-C2C7649FA34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3C6E1-8256-42ED-A147-F7DBAE79CFC9}" type="pres">
      <dgm:prSet presAssocID="{D4310827-14B2-4A00-BA76-C2C7649FA34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3A6268-5247-4227-9826-7FC69EA85343}" type="presOf" srcId="{D4310827-14B2-4A00-BA76-C2C7649FA341}" destId="{21F019D2-3667-4509-930F-EDF85E2C785C}" srcOrd="0" destOrd="0" presId="urn:microsoft.com/office/officeart/2005/8/layout/hProcess7"/>
    <dgm:cxn modelId="{A5381A23-3023-425E-B197-64F3C62A2043}" srcId="{52D67415-0181-4D9B-B675-8E595EF79B39}" destId="{7D2605AB-5BB9-4687-B8E9-0EC43BF15C87}" srcOrd="0" destOrd="0" parTransId="{C641EB27-9AD7-44A4-BE0E-C44F1879E2E1}" sibTransId="{9CE1C8D9-4518-4E93-A5DC-9B2675DDCB3C}"/>
    <dgm:cxn modelId="{F4C23F69-1424-48D9-AB3A-2BDAB46DCFB6}" type="presOf" srcId="{61276818-3032-4CB5-8ECB-98E48B1AB14A}" destId="{8A298F9E-9EE0-47FE-A227-BE354B9AC15A}" srcOrd="0" destOrd="0" presId="urn:microsoft.com/office/officeart/2005/8/layout/hProcess7"/>
    <dgm:cxn modelId="{8CF2722D-D7A3-4020-AF52-C9AB9630608F}" srcId="{B02FC4EB-639D-48B3-B9EF-8F8D8E2668A8}" destId="{61276818-3032-4CB5-8ECB-98E48B1AB14A}" srcOrd="0" destOrd="0" parTransId="{516B1B26-9CF6-4AB8-B8C6-EAFE36D91E8F}" sibTransId="{844DB311-0A21-4336-A529-B2E84AF14207}"/>
    <dgm:cxn modelId="{7D5EA009-9721-494C-9509-2056CF8CFAEA}" srcId="{7D9F59E4-A9FF-4706-B083-F852256E9E7C}" destId="{B02FC4EB-639D-48B3-B9EF-8F8D8E2668A8}" srcOrd="0" destOrd="0" parTransId="{EB4977DA-2744-4B95-8C8A-49202102FE1F}" sibTransId="{30D48DEA-8F3F-49AF-BC18-B4AB03CF2062}"/>
    <dgm:cxn modelId="{4CE28C7D-C84F-40D8-BF68-E3C7C93F88C1}" type="presOf" srcId="{B02FC4EB-639D-48B3-B9EF-8F8D8E2668A8}" destId="{3C7E0EFD-D6FD-48F9-B297-CFEF3FE9AEC1}" srcOrd="1" destOrd="0" presId="urn:microsoft.com/office/officeart/2005/8/layout/hProcess7"/>
    <dgm:cxn modelId="{14F42557-B83A-4A67-9DE7-298A96D127EB}" type="presOf" srcId="{52D67415-0181-4D9B-B675-8E595EF79B39}" destId="{1F8C45F0-B6B4-4249-B6AD-1A1753EBDBD4}" srcOrd="1" destOrd="0" presId="urn:microsoft.com/office/officeart/2005/8/layout/hProcess7"/>
    <dgm:cxn modelId="{941ADF50-3F43-4E3A-8F46-7141824BAAD5}" type="presOf" srcId="{D4310827-14B2-4A00-BA76-C2C7649FA341}" destId="{F828748F-C4A3-476C-B981-5552159E97D3}" srcOrd="1" destOrd="0" presId="urn:microsoft.com/office/officeart/2005/8/layout/hProcess7"/>
    <dgm:cxn modelId="{B7643572-C099-40E4-86C1-64CA8E996A70}" srcId="{7D9F59E4-A9FF-4706-B083-F852256E9E7C}" destId="{D4310827-14B2-4A00-BA76-C2C7649FA341}" srcOrd="2" destOrd="0" parTransId="{0C51A599-247A-44D6-959B-71198BE0E35F}" sibTransId="{2B9F78EB-9F3B-450D-B572-83B5ACDC17F4}"/>
    <dgm:cxn modelId="{8F394FC7-77A2-4822-921B-534A56A4A882}" type="presOf" srcId="{7D2605AB-5BB9-4687-B8E9-0EC43BF15C87}" destId="{380B42E3-DBDF-49A4-9A72-D12A3E56DD81}" srcOrd="0" destOrd="0" presId="urn:microsoft.com/office/officeart/2005/8/layout/hProcess7"/>
    <dgm:cxn modelId="{A61A0769-C24C-4CF6-BE1E-AE48D5E039F0}" type="presOf" srcId="{B02FC4EB-639D-48B3-B9EF-8F8D8E2668A8}" destId="{5D52EB19-D7DD-4F01-B32F-4916E5A040AD}" srcOrd="0" destOrd="0" presId="urn:microsoft.com/office/officeart/2005/8/layout/hProcess7"/>
    <dgm:cxn modelId="{34A263FD-B3A4-4E5B-B737-85F9E6076A6C}" type="presOf" srcId="{A27E5B40-4534-4F73-9F18-8B80D854AF0D}" destId="{09B3C6E1-8256-42ED-A147-F7DBAE79CFC9}" srcOrd="0" destOrd="0" presId="urn:microsoft.com/office/officeart/2005/8/layout/hProcess7"/>
    <dgm:cxn modelId="{A0D382A8-1FDD-4026-B874-FBDA4D5F2EF2}" srcId="{7D9F59E4-A9FF-4706-B083-F852256E9E7C}" destId="{52D67415-0181-4D9B-B675-8E595EF79B39}" srcOrd="1" destOrd="0" parTransId="{08BAE201-C9E8-4529-9435-D613B702AD01}" sibTransId="{7E996134-1C22-4DD7-94E6-3CED56629C04}"/>
    <dgm:cxn modelId="{5E4ED123-5C53-43DD-A6EE-FE98DC3FB357}" srcId="{D4310827-14B2-4A00-BA76-C2C7649FA341}" destId="{A27E5B40-4534-4F73-9F18-8B80D854AF0D}" srcOrd="0" destOrd="0" parTransId="{BB22F042-015C-4B19-8F5A-0C722F68DB7F}" sibTransId="{3E621CF7-33C9-4155-A136-24AF1CAFA0D7}"/>
    <dgm:cxn modelId="{D652F23A-721F-427D-87BB-994258BD3A45}" type="presOf" srcId="{7D9F59E4-A9FF-4706-B083-F852256E9E7C}" destId="{F992E4AB-8FE7-464B-A511-E744F1905CBF}" srcOrd="0" destOrd="0" presId="urn:microsoft.com/office/officeart/2005/8/layout/hProcess7"/>
    <dgm:cxn modelId="{75A5F7FC-1D59-4488-B454-11ADE0C01E57}" type="presOf" srcId="{52D67415-0181-4D9B-B675-8E595EF79B39}" destId="{679A599B-72E8-4C8D-AE53-1BB79F7A5363}" srcOrd="0" destOrd="0" presId="urn:microsoft.com/office/officeart/2005/8/layout/hProcess7"/>
    <dgm:cxn modelId="{949B71AE-CE86-4A79-A955-6977808594D9}" type="presParOf" srcId="{F992E4AB-8FE7-464B-A511-E744F1905CBF}" destId="{B46609D4-EB81-4BBE-A4E4-0DF843EF608B}" srcOrd="0" destOrd="0" presId="urn:microsoft.com/office/officeart/2005/8/layout/hProcess7"/>
    <dgm:cxn modelId="{E1889D02-DACF-4846-B383-B4B7B0E1B920}" type="presParOf" srcId="{B46609D4-EB81-4BBE-A4E4-0DF843EF608B}" destId="{5D52EB19-D7DD-4F01-B32F-4916E5A040AD}" srcOrd="0" destOrd="0" presId="urn:microsoft.com/office/officeart/2005/8/layout/hProcess7"/>
    <dgm:cxn modelId="{9410CD98-29C3-4731-B921-AD558BC4AE92}" type="presParOf" srcId="{B46609D4-EB81-4BBE-A4E4-0DF843EF608B}" destId="{3C7E0EFD-D6FD-48F9-B297-CFEF3FE9AEC1}" srcOrd="1" destOrd="0" presId="urn:microsoft.com/office/officeart/2005/8/layout/hProcess7"/>
    <dgm:cxn modelId="{4A9B4A41-7C9E-4667-92A7-058F555938A4}" type="presParOf" srcId="{B46609D4-EB81-4BBE-A4E4-0DF843EF608B}" destId="{8A298F9E-9EE0-47FE-A227-BE354B9AC15A}" srcOrd="2" destOrd="0" presId="urn:microsoft.com/office/officeart/2005/8/layout/hProcess7"/>
    <dgm:cxn modelId="{C88489A3-381C-4B65-B7BB-D2B6BEFFC3EC}" type="presParOf" srcId="{F992E4AB-8FE7-464B-A511-E744F1905CBF}" destId="{F036AB7D-52C6-4639-881A-4FDA4C4764F1}" srcOrd="1" destOrd="0" presId="urn:microsoft.com/office/officeart/2005/8/layout/hProcess7"/>
    <dgm:cxn modelId="{632AA855-DF25-4771-A747-07C6DBDFE9B6}" type="presParOf" srcId="{F992E4AB-8FE7-464B-A511-E744F1905CBF}" destId="{72192BF4-289C-465C-870F-2B17AC7195FC}" srcOrd="2" destOrd="0" presId="urn:microsoft.com/office/officeart/2005/8/layout/hProcess7"/>
    <dgm:cxn modelId="{AFDCD1CF-F067-489E-A765-7ECD28D47DF7}" type="presParOf" srcId="{72192BF4-289C-465C-870F-2B17AC7195FC}" destId="{6E64A340-57A3-4A3E-909D-222897285B4B}" srcOrd="0" destOrd="0" presId="urn:microsoft.com/office/officeart/2005/8/layout/hProcess7"/>
    <dgm:cxn modelId="{3E56AD01-0098-46D8-9327-B56B6DC451AD}" type="presParOf" srcId="{72192BF4-289C-465C-870F-2B17AC7195FC}" destId="{E30A6EF4-E821-406A-9964-DCE76585C97F}" srcOrd="1" destOrd="0" presId="urn:microsoft.com/office/officeart/2005/8/layout/hProcess7"/>
    <dgm:cxn modelId="{7759C9D6-52CF-4FFA-A6CA-FC9FDAFD14ED}" type="presParOf" srcId="{72192BF4-289C-465C-870F-2B17AC7195FC}" destId="{EC5909F9-FE69-428A-8D37-A605E52F758E}" srcOrd="2" destOrd="0" presId="urn:microsoft.com/office/officeart/2005/8/layout/hProcess7"/>
    <dgm:cxn modelId="{ADE3BF01-A2B1-4ED5-8585-52E274005B2B}" type="presParOf" srcId="{F992E4AB-8FE7-464B-A511-E744F1905CBF}" destId="{CC60397D-D4A2-4742-AF05-DE2203512C6F}" srcOrd="3" destOrd="0" presId="urn:microsoft.com/office/officeart/2005/8/layout/hProcess7"/>
    <dgm:cxn modelId="{C1AC4941-7BF0-4DB9-8331-9C8B78FEEAA3}" type="presParOf" srcId="{F992E4AB-8FE7-464B-A511-E744F1905CBF}" destId="{B3BC5577-D52C-4D94-AF5B-1C685D353E8D}" srcOrd="4" destOrd="0" presId="urn:microsoft.com/office/officeart/2005/8/layout/hProcess7"/>
    <dgm:cxn modelId="{6BF71AC6-8741-4E03-8F87-5704B31FBB8E}" type="presParOf" srcId="{B3BC5577-D52C-4D94-AF5B-1C685D353E8D}" destId="{679A599B-72E8-4C8D-AE53-1BB79F7A5363}" srcOrd="0" destOrd="0" presId="urn:microsoft.com/office/officeart/2005/8/layout/hProcess7"/>
    <dgm:cxn modelId="{F4C6416D-7134-4C5A-B670-48A58D21C076}" type="presParOf" srcId="{B3BC5577-D52C-4D94-AF5B-1C685D353E8D}" destId="{1F8C45F0-B6B4-4249-B6AD-1A1753EBDBD4}" srcOrd="1" destOrd="0" presId="urn:microsoft.com/office/officeart/2005/8/layout/hProcess7"/>
    <dgm:cxn modelId="{F942CC15-EC41-4D5A-A013-C92A95E2BFC6}" type="presParOf" srcId="{B3BC5577-D52C-4D94-AF5B-1C685D353E8D}" destId="{380B42E3-DBDF-49A4-9A72-D12A3E56DD81}" srcOrd="2" destOrd="0" presId="urn:microsoft.com/office/officeart/2005/8/layout/hProcess7"/>
    <dgm:cxn modelId="{FF57AB96-EA5E-4CF9-BAD7-2BC84BC4BFBC}" type="presParOf" srcId="{F992E4AB-8FE7-464B-A511-E744F1905CBF}" destId="{7EC4BE7A-121E-4EF8-ADA6-A02BDFBDFAD6}" srcOrd="5" destOrd="0" presId="urn:microsoft.com/office/officeart/2005/8/layout/hProcess7"/>
    <dgm:cxn modelId="{5A3B4F3A-3FB5-4102-B214-D3055D8B6C7E}" type="presParOf" srcId="{F992E4AB-8FE7-464B-A511-E744F1905CBF}" destId="{CFFE4FA6-3AB4-4230-BA7A-43A4F88064A0}" srcOrd="6" destOrd="0" presId="urn:microsoft.com/office/officeart/2005/8/layout/hProcess7"/>
    <dgm:cxn modelId="{0DED1247-C0DC-4EDD-8A1C-597307E41B06}" type="presParOf" srcId="{CFFE4FA6-3AB4-4230-BA7A-43A4F88064A0}" destId="{EE78B315-482F-473A-A839-056D3AB0E64C}" srcOrd="0" destOrd="0" presId="urn:microsoft.com/office/officeart/2005/8/layout/hProcess7"/>
    <dgm:cxn modelId="{3384B89C-5545-4849-A1FE-32BA3C58160B}" type="presParOf" srcId="{CFFE4FA6-3AB4-4230-BA7A-43A4F88064A0}" destId="{90A61018-268E-47B6-A019-D7AA7D708AC9}" srcOrd="1" destOrd="0" presId="urn:microsoft.com/office/officeart/2005/8/layout/hProcess7"/>
    <dgm:cxn modelId="{13497FD5-AA34-4193-80D3-AD9489DDA562}" type="presParOf" srcId="{CFFE4FA6-3AB4-4230-BA7A-43A4F88064A0}" destId="{533C50DA-4532-4FD0-B225-A8235D59DD6D}" srcOrd="2" destOrd="0" presId="urn:microsoft.com/office/officeart/2005/8/layout/hProcess7"/>
    <dgm:cxn modelId="{A2444F64-267D-4EE1-A3A3-0B20D89F5656}" type="presParOf" srcId="{F992E4AB-8FE7-464B-A511-E744F1905CBF}" destId="{A82C176D-595C-436B-AD6B-72095219FEFB}" srcOrd="7" destOrd="0" presId="urn:microsoft.com/office/officeart/2005/8/layout/hProcess7"/>
    <dgm:cxn modelId="{2590F38E-6129-4FC1-8A03-1D48289E06E1}" type="presParOf" srcId="{F992E4AB-8FE7-464B-A511-E744F1905CBF}" destId="{703D110D-5615-426D-A507-07EC4E23F84B}" srcOrd="8" destOrd="0" presId="urn:microsoft.com/office/officeart/2005/8/layout/hProcess7"/>
    <dgm:cxn modelId="{200F3845-B275-4A02-B1D5-BE42EE0E9CB1}" type="presParOf" srcId="{703D110D-5615-426D-A507-07EC4E23F84B}" destId="{21F019D2-3667-4509-930F-EDF85E2C785C}" srcOrd="0" destOrd="0" presId="urn:microsoft.com/office/officeart/2005/8/layout/hProcess7"/>
    <dgm:cxn modelId="{61AD304B-6656-4709-A94D-CA72A25D1592}" type="presParOf" srcId="{703D110D-5615-426D-A507-07EC4E23F84B}" destId="{F828748F-C4A3-476C-B981-5552159E97D3}" srcOrd="1" destOrd="0" presId="urn:microsoft.com/office/officeart/2005/8/layout/hProcess7"/>
    <dgm:cxn modelId="{8D783CA7-FAFC-4E93-8570-8C3262762511}" type="presParOf" srcId="{703D110D-5615-426D-A507-07EC4E23F84B}" destId="{09B3C6E1-8256-42ED-A147-F7DBAE79CFC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9F59E4-A9FF-4706-B083-F852256E9E7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2FC4EB-639D-48B3-B9EF-8F8D8E2668A8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Apply to College</a:t>
          </a:r>
          <a:endParaRPr lang="en-US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EB4977DA-2744-4B95-8C8A-49202102FE1F}" type="parTrans" cxnId="{7D5EA009-9721-494C-9509-2056CF8CFAEA}">
      <dgm:prSet/>
      <dgm:spPr/>
      <dgm:t>
        <a:bodyPr/>
        <a:lstStyle/>
        <a:p>
          <a:endParaRPr lang="en-US"/>
        </a:p>
      </dgm:t>
    </dgm:pt>
    <dgm:pt modelId="{30D48DEA-8F3F-49AF-BC18-B4AB03CF2062}" type="sibTrans" cxnId="{7D5EA009-9721-494C-9509-2056CF8CFAEA}">
      <dgm:prSet/>
      <dgm:spPr/>
      <dgm:t>
        <a:bodyPr/>
        <a:lstStyle/>
        <a:p>
          <a:endParaRPr lang="en-US"/>
        </a:p>
      </dgm:t>
    </dgm:pt>
    <dgm:pt modelId="{61276818-3032-4CB5-8ECB-98E48B1AB14A}">
      <dgm:prSet phldrT="[Text]"/>
      <dgm:spPr/>
      <dgm:t>
        <a:bodyPr/>
        <a:lstStyle/>
        <a:p>
          <a:r>
            <a:rPr lang="en-US" dirty="0" smtClean="0"/>
            <a:t>1. Visit website</a:t>
          </a:r>
          <a:endParaRPr lang="en-US" dirty="0"/>
        </a:p>
      </dgm:t>
    </dgm:pt>
    <dgm:pt modelId="{516B1B26-9CF6-4AB8-B8C6-EAFE36D91E8F}" type="parTrans" cxnId="{8CF2722D-D7A3-4020-AF52-C9AB9630608F}">
      <dgm:prSet/>
      <dgm:spPr/>
      <dgm:t>
        <a:bodyPr/>
        <a:lstStyle/>
        <a:p>
          <a:endParaRPr lang="en-US"/>
        </a:p>
      </dgm:t>
    </dgm:pt>
    <dgm:pt modelId="{844DB311-0A21-4336-A529-B2E84AF14207}" type="sibTrans" cxnId="{8CF2722D-D7A3-4020-AF52-C9AB9630608F}">
      <dgm:prSet/>
      <dgm:spPr/>
      <dgm:t>
        <a:bodyPr/>
        <a:lstStyle/>
        <a:p>
          <a:endParaRPr lang="en-US"/>
        </a:p>
      </dgm:t>
    </dgm:pt>
    <dgm:pt modelId="{52D67415-0181-4D9B-B675-8E595EF79B39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Welcome Email</a:t>
          </a:r>
          <a:endParaRPr lang="en-US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08BAE201-C9E8-4529-9435-D613B702AD01}" type="parTrans" cxnId="{A0D382A8-1FDD-4026-B874-FBDA4D5F2EF2}">
      <dgm:prSet/>
      <dgm:spPr/>
      <dgm:t>
        <a:bodyPr/>
        <a:lstStyle/>
        <a:p>
          <a:endParaRPr lang="en-US"/>
        </a:p>
      </dgm:t>
    </dgm:pt>
    <dgm:pt modelId="{7E996134-1C22-4DD7-94E6-3CED56629C04}" type="sibTrans" cxnId="{A0D382A8-1FDD-4026-B874-FBDA4D5F2EF2}">
      <dgm:prSet/>
      <dgm:spPr/>
      <dgm:t>
        <a:bodyPr/>
        <a:lstStyle/>
        <a:p>
          <a:endParaRPr lang="en-US"/>
        </a:p>
      </dgm:t>
    </dgm:pt>
    <dgm:pt modelId="{7D2605AB-5BB9-4687-B8E9-0EC43BF15C87}">
      <dgm:prSet phldrT="[Text]"/>
      <dgm:spPr/>
      <dgm:t>
        <a:bodyPr/>
        <a:lstStyle/>
        <a:p>
          <a:r>
            <a:rPr lang="en-US" dirty="0" smtClean="0"/>
            <a:t>1. In 2-3 days, email with next steps received (different for some student groups)</a:t>
          </a:r>
        </a:p>
        <a:p>
          <a:r>
            <a:rPr lang="en-US" dirty="0" smtClean="0"/>
            <a:t>2. Receive student ID</a:t>
          </a:r>
        </a:p>
        <a:p>
          <a:r>
            <a:rPr lang="en-US" dirty="0" smtClean="0"/>
            <a:t>3. Activate student email</a:t>
          </a:r>
        </a:p>
        <a:p>
          <a:r>
            <a:rPr lang="en-US" dirty="0" smtClean="0"/>
            <a:t>4. Submit transcripts</a:t>
          </a:r>
        </a:p>
        <a:p>
          <a:r>
            <a:rPr lang="en-US" dirty="0" smtClean="0"/>
            <a:t>5. Apply for financial aid</a:t>
          </a:r>
        </a:p>
        <a:p>
          <a:r>
            <a:rPr lang="en-US" dirty="0" smtClean="0"/>
            <a:t>6. Login to </a:t>
          </a:r>
          <a:r>
            <a:rPr lang="en-US" dirty="0" err="1" smtClean="0"/>
            <a:t>WebAdvisor</a:t>
          </a:r>
          <a:r>
            <a:rPr lang="en-US" dirty="0" smtClean="0"/>
            <a:t> or Student Portal</a:t>
          </a:r>
        </a:p>
        <a:p>
          <a:endParaRPr lang="en-US" dirty="0" smtClean="0"/>
        </a:p>
      </dgm:t>
    </dgm:pt>
    <dgm:pt modelId="{C641EB27-9AD7-44A4-BE0E-C44F1879E2E1}" type="parTrans" cxnId="{A5381A23-3023-425E-B197-64F3C62A2043}">
      <dgm:prSet/>
      <dgm:spPr/>
      <dgm:t>
        <a:bodyPr/>
        <a:lstStyle/>
        <a:p>
          <a:endParaRPr lang="en-US"/>
        </a:p>
      </dgm:t>
    </dgm:pt>
    <dgm:pt modelId="{9CE1C8D9-4518-4E93-A5DC-9B2675DDCB3C}" type="sibTrans" cxnId="{A5381A23-3023-425E-B197-64F3C62A2043}">
      <dgm:prSet/>
      <dgm:spPr/>
      <dgm:t>
        <a:bodyPr/>
        <a:lstStyle/>
        <a:p>
          <a:endParaRPr lang="en-US"/>
        </a:p>
      </dgm:t>
    </dgm:pt>
    <dgm:pt modelId="{D4310827-14B2-4A00-BA76-C2C7649FA341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Orientation</a:t>
          </a:r>
          <a:endParaRPr lang="en-US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0C51A599-247A-44D6-959B-71198BE0E35F}" type="parTrans" cxnId="{B7643572-C099-40E4-86C1-64CA8E996A70}">
      <dgm:prSet/>
      <dgm:spPr/>
      <dgm:t>
        <a:bodyPr/>
        <a:lstStyle/>
        <a:p>
          <a:endParaRPr lang="en-US"/>
        </a:p>
      </dgm:t>
    </dgm:pt>
    <dgm:pt modelId="{2B9F78EB-9F3B-450D-B572-83B5ACDC17F4}" type="sibTrans" cxnId="{B7643572-C099-40E4-86C1-64CA8E996A70}">
      <dgm:prSet/>
      <dgm:spPr/>
      <dgm:t>
        <a:bodyPr/>
        <a:lstStyle/>
        <a:p>
          <a:endParaRPr lang="en-US"/>
        </a:p>
      </dgm:t>
    </dgm:pt>
    <dgm:pt modelId="{A27E5B40-4534-4F73-9F18-8B80D854AF0D}">
      <dgm:prSet phldrT="[Text]"/>
      <dgm:spPr/>
      <dgm:t>
        <a:bodyPr/>
        <a:lstStyle/>
        <a:p>
          <a:r>
            <a:rPr lang="en-US" dirty="0" smtClean="0"/>
            <a:t>Orientation includes:</a:t>
          </a:r>
          <a:endParaRPr lang="en-US" dirty="0"/>
        </a:p>
      </dgm:t>
    </dgm:pt>
    <dgm:pt modelId="{BB22F042-015C-4B19-8F5A-0C722F68DB7F}" type="parTrans" cxnId="{5E4ED123-5C53-43DD-A6EE-FE98DC3FB357}">
      <dgm:prSet/>
      <dgm:spPr/>
      <dgm:t>
        <a:bodyPr/>
        <a:lstStyle/>
        <a:p>
          <a:endParaRPr lang="en-US"/>
        </a:p>
      </dgm:t>
    </dgm:pt>
    <dgm:pt modelId="{3E621CF7-33C9-4155-A136-24AF1CAFA0D7}" type="sibTrans" cxnId="{5E4ED123-5C53-43DD-A6EE-FE98DC3FB357}">
      <dgm:prSet/>
      <dgm:spPr/>
      <dgm:t>
        <a:bodyPr/>
        <a:lstStyle/>
        <a:p>
          <a:endParaRPr lang="en-US"/>
        </a:p>
      </dgm:t>
    </dgm:pt>
    <dgm:pt modelId="{B0177A66-6219-4567-B719-21989E7AEFA6}">
      <dgm:prSet phldrT="[Text]"/>
      <dgm:spPr/>
      <dgm:t>
        <a:bodyPr/>
        <a:lstStyle/>
        <a:p>
          <a:r>
            <a:rPr lang="en-US" dirty="0" smtClean="0"/>
            <a:t>2. Click on “Apply Now”</a:t>
          </a:r>
          <a:endParaRPr lang="en-US" dirty="0"/>
        </a:p>
      </dgm:t>
    </dgm:pt>
    <dgm:pt modelId="{AC57C423-4E41-4183-AAD3-64D4A0C32F73}" type="parTrans" cxnId="{A5C24E51-4064-41F9-97D8-0B7D3E06E174}">
      <dgm:prSet/>
      <dgm:spPr/>
      <dgm:t>
        <a:bodyPr/>
        <a:lstStyle/>
        <a:p>
          <a:endParaRPr lang="en-US"/>
        </a:p>
      </dgm:t>
    </dgm:pt>
    <dgm:pt modelId="{6810A546-858C-44E5-84F6-131CFA718A60}" type="sibTrans" cxnId="{A5C24E51-4064-41F9-97D8-0B7D3E06E174}">
      <dgm:prSet/>
      <dgm:spPr/>
      <dgm:t>
        <a:bodyPr/>
        <a:lstStyle/>
        <a:p>
          <a:endParaRPr lang="en-US"/>
        </a:p>
      </dgm:t>
    </dgm:pt>
    <dgm:pt modelId="{7A7D02BE-B63E-4C14-B136-6E88CCBC895B}">
      <dgm:prSet phldrT="[Text]"/>
      <dgm:spPr/>
      <dgm:t>
        <a:bodyPr/>
        <a:lstStyle/>
        <a:p>
          <a:r>
            <a:rPr lang="en-US" dirty="0" smtClean="0"/>
            <a:t>3. Taken to Open CCC Apply link</a:t>
          </a:r>
        </a:p>
        <a:p>
          <a:r>
            <a:rPr lang="en-US" dirty="0" smtClean="0"/>
            <a:t>4. 10 minutes to set up account</a:t>
          </a:r>
        </a:p>
        <a:p>
          <a:r>
            <a:rPr lang="en-US" dirty="0" smtClean="0"/>
            <a:t>5. ~30 minutes to complete application</a:t>
          </a:r>
        </a:p>
        <a:p>
          <a:r>
            <a:rPr lang="en-US" dirty="0" smtClean="0"/>
            <a:t>6. Open CCC Apply confirmation email received</a:t>
          </a:r>
          <a:endParaRPr lang="en-US" dirty="0"/>
        </a:p>
      </dgm:t>
    </dgm:pt>
    <dgm:pt modelId="{3A471867-05FD-47B6-B3AB-7E0E9BE083C1}" type="parTrans" cxnId="{95D6DBBD-405B-4037-A6A1-4D513476D10C}">
      <dgm:prSet/>
      <dgm:spPr/>
      <dgm:t>
        <a:bodyPr/>
        <a:lstStyle/>
        <a:p>
          <a:endParaRPr lang="en-US"/>
        </a:p>
      </dgm:t>
    </dgm:pt>
    <dgm:pt modelId="{23E48776-4772-45C1-B626-6599A15A59BC}" type="sibTrans" cxnId="{95D6DBBD-405B-4037-A6A1-4D513476D10C}">
      <dgm:prSet/>
      <dgm:spPr/>
      <dgm:t>
        <a:bodyPr/>
        <a:lstStyle/>
        <a:p>
          <a:endParaRPr lang="en-US"/>
        </a:p>
      </dgm:t>
    </dgm:pt>
    <dgm:pt modelId="{11B542F0-DDED-4B69-8420-14B0538094FE}">
      <dgm:prSet phldrT="[Text]"/>
      <dgm:spPr/>
      <dgm:t>
        <a:bodyPr/>
        <a:lstStyle/>
        <a:p>
          <a:r>
            <a:rPr lang="en-US" dirty="0" smtClean="0"/>
            <a:t>1. Online or F2F orientation session</a:t>
          </a:r>
          <a:endParaRPr lang="en-US" dirty="0"/>
        </a:p>
      </dgm:t>
    </dgm:pt>
    <dgm:pt modelId="{5951C8D7-9EA3-4937-988A-A8541B553C0F}" type="parTrans" cxnId="{D2655AC7-6535-4900-9ED3-70F3EA9230A1}">
      <dgm:prSet/>
      <dgm:spPr/>
      <dgm:t>
        <a:bodyPr/>
        <a:lstStyle/>
        <a:p>
          <a:endParaRPr lang="en-US"/>
        </a:p>
      </dgm:t>
    </dgm:pt>
    <dgm:pt modelId="{429CD0C6-1E11-4B77-852A-53CC12EF22C2}" type="sibTrans" cxnId="{D2655AC7-6535-4900-9ED3-70F3EA9230A1}">
      <dgm:prSet/>
      <dgm:spPr/>
      <dgm:t>
        <a:bodyPr/>
        <a:lstStyle/>
        <a:p>
          <a:endParaRPr lang="en-US"/>
        </a:p>
      </dgm:t>
    </dgm:pt>
    <dgm:pt modelId="{DCAFFD9B-ADB3-447D-9F63-5DCE333E533E}">
      <dgm:prSet phldrT="[Text]"/>
      <dgm:spPr/>
      <dgm:t>
        <a:bodyPr/>
        <a:lstStyle/>
        <a:p>
          <a:r>
            <a:rPr lang="en-US" dirty="0" smtClean="0"/>
            <a:t>2. Assessment testing (Math </a:t>
          </a:r>
          <a:r>
            <a:rPr lang="en-US" dirty="0" err="1" smtClean="0"/>
            <a:t>Accuplacer</a:t>
          </a:r>
          <a:r>
            <a:rPr lang="en-US" dirty="0" smtClean="0"/>
            <a:t>, English/Reading MMAP) </a:t>
          </a:r>
          <a:endParaRPr lang="en-US" dirty="0"/>
        </a:p>
      </dgm:t>
    </dgm:pt>
    <dgm:pt modelId="{2C42FEF4-D00A-4E79-9E5B-5269EF3C88DF}" type="parTrans" cxnId="{1399594B-A85B-4C11-806E-B6A2783418E4}">
      <dgm:prSet/>
      <dgm:spPr/>
      <dgm:t>
        <a:bodyPr/>
        <a:lstStyle/>
        <a:p>
          <a:endParaRPr lang="en-US"/>
        </a:p>
      </dgm:t>
    </dgm:pt>
    <dgm:pt modelId="{869FB09D-96E8-4922-92FF-7A60F49FF0C5}" type="sibTrans" cxnId="{1399594B-A85B-4C11-806E-B6A2783418E4}">
      <dgm:prSet/>
      <dgm:spPr/>
      <dgm:t>
        <a:bodyPr/>
        <a:lstStyle/>
        <a:p>
          <a:endParaRPr lang="en-US"/>
        </a:p>
      </dgm:t>
    </dgm:pt>
    <dgm:pt modelId="{0A59E593-A7D2-4B6B-8C19-55290950379D}">
      <dgm:prSet phldrT="[Text]"/>
      <dgm:spPr/>
      <dgm:t>
        <a:bodyPr/>
        <a:lstStyle/>
        <a:p>
          <a:r>
            <a:rPr lang="en-US" dirty="0" smtClean="0"/>
            <a:t>3. Career Exploration – True Colors</a:t>
          </a:r>
          <a:endParaRPr lang="en-US" dirty="0"/>
        </a:p>
      </dgm:t>
    </dgm:pt>
    <dgm:pt modelId="{9EDA1323-046A-4D0C-A079-98BCF088C802}" type="parTrans" cxnId="{63E52214-0CFE-401C-9B3D-D64F2D2C6EE1}">
      <dgm:prSet/>
      <dgm:spPr/>
      <dgm:t>
        <a:bodyPr/>
        <a:lstStyle/>
        <a:p>
          <a:endParaRPr lang="en-US"/>
        </a:p>
      </dgm:t>
    </dgm:pt>
    <dgm:pt modelId="{5967F926-4A6F-4671-86F9-178D4828D4BE}" type="sibTrans" cxnId="{63E52214-0CFE-401C-9B3D-D64F2D2C6EE1}">
      <dgm:prSet/>
      <dgm:spPr/>
      <dgm:t>
        <a:bodyPr/>
        <a:lstStyle/>
        <a:p>
          <a:endParaRPr lang="en-US"/>
        </a:p>
      </dgm:t>
    </dgm:pt>
    <dgm:pt modelId="{1AA3827C-1E22-4BD9-8F17-A003A675A9A6}">
      <dgm:prSet phldrT="[Text]"/>
      <dgm:spPr/>
      <dgm:t>
        <a:bodyPr/>
        <a:lstStyle/>
        <a:p>
          <a:r>
            <a:rPr lang="en-US" dirty="0" smtClean="0"/>
            <a:t>4. Meet with </a:t>
          </a:r>
          <a:r>
            <a:rPr lang="en-US" dirty="0" err="1" smtClean="0"/>
            <a:t>ed</a:t>
          </a:r>
          <a:r>
            <a:rPr lang="en-US" dirty="0" smtClean="0"/>
            <a:t> advisor – </a:t>
          </a:r>
        </a:p>
        <a:p>
          <a:r>
            <a:rPr lang="en-US" dirty="0" smtClean="0"/>
            <a:t> a. Career Exploration</a:t>
          </a:r>
        </a:p>
        <a:p>
          <a:r>
            <a:rPr lang="en-US" dirty="0" smtClean="0"/>
            <a:t> b. Intro to School</a:t>
          </a:r>
        </a:p>
        <a:p>
          <a:r>
            <a:rPr lang="en-US" dirty="0" smtClean="0"/>
            <a:t> c. Trailhead (abb. SEP)</a:t>
          </a:r>
        </a:p>
        <a:p>
          <a:r>
            <a:rPr lang="en-US" dirty="0" smtClean="0"/>
            <a:t> d. Connect with college resources</a:t>
          </a:r>
        </a:p>
        <a:p>
          <a:r>
            <a:rPr lang="en-US" dirty="0" smtClean="0"/>
            <a:t> e. Schedule counseling appointment</a:t>
          </a:r>
        </a:p>
        <a:p>
          <a:r>
            <a:rPr lang="en-US" dirty="0" smtClean="0"/>
            <a:t> f. Next steps</a:t>
          </a:r>
        </a:p>
        <a:p>
          <a:endParaRPr lang="en-US" dirty="0"/>
        </a:p>
      </dgm:t>
    </dgm:pt>
    <dgm:pt modelId="{DBF25453-4FC6-400E-B8BD-65FF65155D56}" type="parTrans" cxnId="{FACEEC60-771A-4B86-BB90-2154029D5616}">
      <dgm:prSet/>
      <dgm:spPr/>
      <dgm:t>
        <a:bodyPr/>
        <a:lstStyle/>
        <a:p>
          <a:endParaRPr lang="en-US"/>
        </a:p>
      </dgm:t>
    </dgm:pt>
    <dgm:pt modelId="{5A0645A2-51E3-4DF6-AB35-3B5EEAA37AFD}" type="sibTrans" cxnId="{FACEEC60-771A-4B86-BB90-2154029D5616}">
      <dgm:prSet/>
      <dgm:spPr/>
      <dgm:t>
        <a:bodyPr/>
        <a:lstStyle/>
        <a:p>
          <a:endParaRPr lang="en-US"/>
        </a:p>
      </dgm:t>
    </dgm:pt>
    <dgm:pt modelId="{F992E4AB-8FE7-464B-A511-E744F1905CBF}" type="pres">
      <dgm:prSet presAssocID="{7D9F59E4-A9FF-4706-B083-F852256E9E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6609D4-EB81-4BBE-A4E4-0DF843EF608B}" type="pres">
      <dgm:prSet presAssocID="{B02FC4EB-639D-48B3-B9EF-8F8D8E2668A8}" presName="compositeNode" presStyleCnt="0">
        <dgm:presLayoutVars>
          <dgm:bulletEnabled val="1"/>
        </dgm:presLayoutVars>
      </dgm:prSet>
      <dgm:spPr/>
    </dgm:pt>
    <dgm:pt modelId="{5D52EB19-D7DD-4F01-B32F-4916E5A040AD}" type="pres">
      <dgm:prSet presAssocID="{B02FC4EB-639D-48B3-B9EF-8F8D8E2668A8}" presName="bgRect" presStyleLbl="node1" presStyleIdx="0" presStyleCnt="3"/>
      <dgm:spPr/>
      <dgm:t>
        <a:bodyPr/>
        <a:lstStyle/>
        <a:p>
          <a:endParaRPr lang="en-US"/>
        </a:p>
      </dgm:t>
    </dgm:pt>
    <dgm:pt modelId="{3C7E0EFD-D6FD-48F9-B297-CFEF3FE9AEC1}" type="pres">
      <dgm:prSet presAssocID="{B02FC4EB-639D-48B3-B9EF-8F8D8E2668A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98F9E-9EE0-47FE-A227-BE354B9AC15A}" type="pres">
      <dgm:prSet presAssocID="{B02FC4EB-639D-48B3-B9EF-8F8D8E2668A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6AB7D-52C6-4639-881A-4FDA4C4764F1}" type="pres">
      <dgm:prSet presAssocID="{30D48DEA-8F3F-49AF-BC18-B4AB03CF2062}" presName="hSp" presStyleCnt="0"/>
      <dgm:spPr/>
    </dgm:pt>
    <dgm:pt modelId="{72192BF4-289C-465C-870F-2B17AC7195FC}" type="pres">
      <dgm:prSet presAssocID="{30D48DEA-8F3F-49AF-BC18-B4AB03CF2062}" presName="vProcSp" presStyleCnt="0"/>
      <dgm:spPr/>
    </dgm:pt>
    <dgm:pt modelId="{6E64A340-57A3-4A3E-909D-222897285B4B}" type="pres">
      <dgm:prSet presAssocID="{30D48DEA-8F3F-49AF-BC18-B4AB03CF2062}" presName="vSp1" presStyleCnt="0"/>
      <dgm:spPr/>
    </dgm:pt>
    <dgm:pt modelId="{E30A6EF4-E821-406A-9964-DCE76585C97F}" type="pres">
      <dgm:prSet presAssocID="{30D48DEA-8F3F-49AF-BC18-B4AB03CF2062}" presName="simulatedConn" presStyleLbl="solidFgAcc1" presStyleIdx="0" presStyleCnt="2"/>
      <dgm:spPr/>
    </dgm:pt>
    <dgm:pt modelId="{EC5909F9-FE69-428A-8D37-A605E52F758E}" type="pres">
      <dgm:prSet presAssocID="{30D48DEA-8F3F-49AF-BC18-B4AB03CF2062}" presName="vSp2" presStyleCnt="0"/>
      <dgm:spPr/>
    </dgm:pt>
    <dgm:pt modelId="{CC60397D-D4A2-4742-AF05-DE2203512C6F}" type="pres">
      <dgm:prSet presAssocID="{30D48DEA-8F3F-49AF-BC18-B4AB03CF2062}" presName="sibTrans" presStyleCnt="0"/>
      <dgm:spPr/>
    </dgm:pt>
    <dgm:pt modelId="{B3BC5577-D52C-4D94-AF5B-1C685D353E8D}" type="pres">
      <dgm:prSet presAssocID="{52D67415-0181-4D9B-B675-8E595EF79B39}" presName="compositeNode" presStyleCnt="0">
        <dgm:presLayoutVars>
          <dgm:bulletEnabled val="1"/>
        </dgm:presLayoutVars>
      </dgm:prSet>
      <dgm:spPr/>
    </dgm:pt>
    <dgm:pt modelId="{679A599B-72E8-4C8D-AE53-1BB79F7A5363}" type="pres">
      <dgm:prSet presAssocID="{52D67415-0181-4D9B-B675-8E595EF79B39}" presName="bgRect" presStyleLbl="node1" presStyleIdx="1" presStyleCnt="3"/>
      <dgm:spPr/>
      <dgm:t>
        <a:bodyPr/>
        <a:lstStyle/>
        <a:p>
          <a:endParaRPr lang="en-US"/>
        </a:p>
      </dgm:t>
    </dgm:pt>
    <dgm:pt modelId="{1F8C45F0-B6B4-4249-B6AD-1A1753EBDBD4}" type="pres">
      <dgm:prSet presAssocID="{52D67415-0181-4D9B-B675-8E595EF79B3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B42E3-DBDF-49A4-9A72-D12A3E56DD81}" type="pres">
      <dgm:prSet presAssocID="{52D67415-0181-4D9B-B675-8E595EF79B3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4BE7A-121E-4EF8-ADA6-A02BDFBDFAD6}" type="pres">
      <dgm:prSet presAssocID="{7E996134-1C22-4DD7-94E6-3CED56629C04}" presName="hSp" presStyleCnt="0"/>
      <dgm:spPr/>
    </dgm:pt>
    <dgm:pt modelId="{CFFE4FA6-3AB4-4230-BA7A-43A4F88064A0}" type="pres">
      <dgm:prSet presAssocID="{7E996134-1C22-4DD7-94E6-3CED56629C04}" presName="vProcSp" presStyleCnt="0"/>
      <dgm:spPr/>
    </dgm:pt>
    <dgm:pt modelId="{EE78B315-482F-473A-A839-056D3AB0E64C}" type="pres">
      <dgm:prSet presAssocID="{7E996134-1C22-4DD7-94E6-3CED56629C04}" presName="vSp1" presStyleCnt="0"/>
      <dgm:spPr/>
    </dgm:pt>
    <dgm:pt modelId="{90A61018-268E-47B6-A019-D7AA7D708AC9}" type="pres">
      <dgm:prSet presAssocID="{7E996134-1C22-4DD7-94E6-3CED56629C04}" presName="simulatedConn" presStyleLbl="solidFgAcc1" presStyleIdx="1" presStyleCnt="2"/>
      <dgm:spPr/>
    </dgm:pt>
    <dgm:pt modelId="{533C50DA-4532-4FD0-B225-A8235D59DD6D}" type="pres">
      <dgm:prSet presAssocID="{7E996134-1C22-4DD7-94E6-3CED56629C04}" presName="vSp2" presStyleCnt="0"/>
      <dgm:spPr/>
    </dgm:pt>
    <dgm:pt modelId="{A82C176D-595C-436B-AD6B-72095219FEFB}" type="pres">
      <dgm:prSet presAssocID="{7E996134-1C22-4DD7-94E6-3CED56629C04}" presName="sibTrans" presStyleCnt="0"/>
      <dgm:spPr/>
    </dgm:pt>
    <dgm:pt modelId="{703D110D-5615-426D-A507-07EC4E23F84B}" type="pres">
      <dgm:prSet presAssocID="{D4310827-14B2-4A00-BA76-C2C7649FA341}" presName="compositeNode" presStyleCnt="0">
        <dgm:presLayoutVars>
          <dgm:bulletEnabled val="1"/>
        </dgm:presLayoutVars>
      </dgm:prSet>
      <dgm:spPr/>
    </dgm:pt>
    <dgm:pt modelId="{21F019D2-3667-4509-930F-EDF85E2C785C}" type="pres">
      <dgm:prSet presAssocID="{D4310827-14B2-4A00-BA76-C2C7649FA341}" presName="bgRect" presStyleLbl="node1" presStyleIdx="2" presStyleCnt="3"/>
      <dgm:spPr/>
      <dgm:t>
        <a:bodyPr/>
        <a:lstStyle/>
        <a:p>
          <a:endParaRPr lang="en-US"/>
        </a:p>
      </dgm:t>
    </dgm:pt>
    <dgm:pt modelId="{F828748F-C4A3-476C-B981-5552159E97D3}" type="pres">
      <dgm:prSet presAssocID="{D4310827-14B2-4A00-BA76-C2C7649FA34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3C6E1-8256-42ED-A147-F7DBAE79CFC9}" type="pres">
      <dgm:prSet presAssocID="{D4310827-14B2-4A00-BA76-C2C7649FA34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B2FF63-58D5-4CDC-85BA-33F365DF0A15}" type="presOf" srcId="{7A7D02BE-B63E-4C14-B136-6E88CCBC895B}" destId="{8A298F9E-9EE0-47FE-A227-BE354B9AC15A}" srcOrd="0" destOrd="2" presId="urn:microsoft.com/office/officeart/2005/8/layout/hProcess7"/>
    <dgm:cxn modelId="{95D6DBBD-405B-4037-A6A1-4D513476D10C}" srcId="{B02FC4EB-639D-48B3-B9EF-8F8D8E2668A8}" destId="{7A7D02BE-B63E-4C14-B136-6E88CCBC895B}" srcOrd="2" destOrd="0" parTransId="{3A471867-05FD-47B6-B3AB-7E0E9BE083C1}" sibTransId="{23E48776-4772-45C1-B626-6599A15A59BC}"/>
    <dgm:cxn modelId="{70F00AAB-0B17-4C27-BE7F-5C842C5010C0}" type="presOf" srcId="{11B542F0-DDED-4B69-8420-14B0538094FE}" destId="{09B3C6E1-8256-42ED-A147-F7DBAE79CFC9}" srcOrd="0" destOrd="1" presId="urn:microsoft.com/office/officeart/2005/8/layout/hProcess7"/>
    <dgm:cxn modelId="{7D5EA009-9721-494C-9509-2056CF8CFAEA}" srcId="{7D9F59E4-A9FF-4706-B083-F852256E9E7C}" destId="{B02FC4EB-639D-48B3-B9EF-8F8D8E2668A8}" srcOrd="0" destOrd="0" parTransId="{EB4977DA-2744-4B95-8C8A-49202102FE1F}" sibTransId="{30D48DEA-8F3F-49AF-BC18-B4AB03CF2062}"/>
    <dgm:cxn modelId="{D2655AC7-6535-4900-9ED3-70F3EA9230A1}" srcId="{D4310827-14B2-4A00-BA76-C2C7649FA341}" destId="{11B542F0-DDED-4B69-8420-14B0538094FE}" srcOrd="1" destOrd="0" parTransId="{5951C8D7-9EA3-4937-988A-A8541B553C0F}" sibTransId="{429CD0C6-1E11-4B77-852A-53CC12EF22C2}"/>
    <dgm:cxn modelId="{F4C23F69-1424-48D9-AB3A-2BDAB46DCFB6}" type="presOf" srcId="{61276818-3032-4CB5-8ECB-98E48B1AB14A}" destId="{8A298F9E-9EE0-47FE-A227-BE354B9AC15A}" srcOrd="0" destOrd="0" presId="urn:microsoft.com/office/officeart/2005/8/layout/hProcess7"/>
    <dgm:cxn modelId="{5E4ED123-5C53-43DD-A6EE-FE98DC3FB357}" srcId="{D4310827-14B2-4A00-BA76-C2C7649FA341}" destId="{A27E5B40-4534-4F73-9F18-8B80D854AF0D}" srcOrd="0" destOrd="0" parTransId="{BB22F042-015C-4B19-8F5A-0C722F68DB7F}" sibTransId="{3E621CF7-33C9-4155-A136-24AF1CAFA0D7}"/>
    <dgm:cxn modelId="{4CE28C7D-C84F-40D8-BF68-E3C7C93F88C1}" type="presOf" srcId="{B02FC4EB-639D-48B3-B9EF-8F8D8E2668A8}" destId="{3C7E0EFD-D6FD-48F9-B297-CFEF3FE9AEC1}" srcOrd="1" destOrd="0" presId="urn:microsoft.com/office/officeart/2005/8/layout/hProcess7"/>
    <dgm:cxn modelId="{941ADF50-3F43-4E3A-8F46-7141824BAAD5}" type="presOf" srcId="{D4310827-14B2-4A00-BA76-C2C7649FA341}" destId="{F828748F-C4A3-476C-B981-5552159E97D3}" srcOrd="1" destOrd="0" presId="urn:microsoft.com/office/officeart/2005/8/layout/hProcess7"/>
    <dgm:cxn modelId="{FACEEC60-771A-4B86-BB90-2154029D5616}" srcId="{D4310827-14B2-4A00-BA76-C2C7649FA341}" destId="{1AA3827C-1E22-4BD9-8F17-A003A675A9A6}" srcOrd="4" destOrd="0" parTransId="{DBF25453-4FC6-400E-B8BD-65FF65155D56}" sibTransId="{5A0645A2-51E3-4DF6-AB35-3B5EEAA37AFD}"/>
    <dgm:cxn modelId="{8CF2722D-D7A3-4020-AF52-C9AB9630608F}" srcId="{B02FC4EB-639D-48B3-B9EF-8F8D8E2668A8}" destId="{61276818-3032-4CB5-8ECB-98E48B1AB14A}" srcOrd="0" destOrd="0" parTransId="{516B1B26-9CF6-4AB8-B8C6-EAFE36D91E8F}" sibTransId="{844DB311-0A21-4336-A529-B2E84AF14207}"/>
    <dgm:cxn modelId="{C7FAE63C-00BF-4CCA-A06D-BCF36B9C95D5}" type="presOf" srcId="{B0177A66-6219-4567-B719-21989E7AEFA6}" destId="{8A298F9E-9EE0-47FE-A227-BE354B9AC15A}" srcOrd="0" destOrd="1" presId="urn:microsoft.com/office/officeart/2005/8/layout/hProcess7"/>
    <dgm:cxn modelId="{14F42557-B83A-4A67-9DE7-298A96D127EB}" type="presOf" srcId="{52D67415-0181-4D9B-B675-8E595EF79B39}" destId="{1F8C45F0-B6B4-4249-B6AD-1A1753EBDBD4}" srcOrd="1" destOrd="0" presId="urn:microsoft.com/office/officeart/2005/8/layout/hProcess7"/>
    <dgm:cxn modelId="{A5C24E51-4064-41F9-97D8-0B7D3E06E174}" srcId="{B02FC4EB-639D-48B3-B9EF-8F8D8E2668A8}" destId="{B0177A66-6219-4567-B719-21989E7AEFA6}" srcOrd="1" destOrd="0" parTransId="{AC57C423-4E41-4183-AAD3-64D4A0C32F73}" sibTransId="{6810A546-858C-44E5-84F6-131CFA718A60}"/>
    <dgm:cxn modelId="{A5381A23-3023-425E-B197-64F3C62A2043}" srcId="{52D67415-0181-4D9B-B675-8E595EF79B39}" destId="{7D2605AB-5BB9-4687-B8E9-0EC43BF15C87}" srcOrd="0" destOrd="0" parTransId="{C641EB27-9AD7-44A4-BE0E-C44F1879E2E1}" sibTransId="{9CE1C8D9-4518-4E93-A5DC-9B2675DDCB3C}"/>
    <dgm:cxn modelId="{B7643572-C099-40E4-86C1-64CA8E996A70}" srcId="{7D9F59E4-A9FF-4706-B083-F852256E9E7C}" destId="{D4310827-14B2-4A00-BA76-C2C7649FA341}" srcOrd="2" destOrd="0" parTransId="{0C51A599-247A-44D6-959B-71198BE0E35F}" sibTransId="{2B9F78EB-9F3B-450D-B572-83B5ACDC17F4}"/>
    <dgm:cxn modelId="{63E52214-0CFE-401C-9B3D-D64F2D2C6EE1}" srcId="{D4310827-14B2-4A00-BA76-C2C7649FA341}" destId="{0A59E593-A7D2-4B6B-8C19-55290950379D}" srcOrd="3" destOrd="0" parTransId="{9EDA1323-046A-4D0C-A079-98BCF088C802}" sibTransId="{5967F926-4A6F-4671-86F9-178D4828D4BE}"/>
    <dgm:cxn modelId="{A61A0769-C24C-4CF6-BE1E-AE48D5E039F0}" type="presOf" srcId="{B02FC4EB-639D-48B3-B9EF-8F8D8E2668A8}" destId="{5D52EB19-D7DD-4F01-B32F-4916E5A040AD}" srcOrd="0" destOrd="0" presId="urn:microsoft.com/office/officeart/2005/8/layout/hProcess7"/>
    <dgm:cxn modelId="{B83A6268-5247-4227-9826-7FC69EA85343}" type="presOf" srcId="{D4310827-14B2-4A00-BA76-C2C7649FA341}" destId="{21F019D2-3667-4509-930F-EDF85E2C785C}" srcOrd="0" destOrd="0" presId="urn:microsoft.com/office/officeart/2005/8/layout/hProcess7"/>
    <dgm:cxn modelId="{7746C66F-1CD4-4EB5-89C7-F0403A018339}" type="presOf" srcId="{DCAFFD9B-ADB3-447D-9F63-5DCE333E533E}" destId="{09B3C6E1-8256-42ED-A147-F7DBAE79CFC9}" srcOrd="0" destOrd="2" presId="urn:microsoft.com/office/officeart/2005/8/layout/hProcess7"/>
    <dgm:cxn modelId="{D652F23A-721F-427D-87BB-994258BD3A45}" type="presOf" srcId="{7D9F59E4-A9FF-4706-B083-F852256E9E7C}" destId="{F992E4AB-8FE7-464B-A511-E744F1905CBF}" srcOrd="0" destOrd="0" presId="urn:microsoft.com/office/officeart/2005/8/layout/hProcess7"/>
    <dgm:cxn modelId="{75A5F7FC-1D59-4488-B454-11ADE0C01E57}" type="presOf" srcId="{52D67415-0181-4D9B-B675-8E595EF79B39}" destId="{679A599B-72E8-4C8D-AE53-1BB79F7A5363}" srcOrd="0" destOrd="0" presId="urn:microsoft.com/office/officeart/2005/8/layout/hProcess7"/>
    <dgm:cxn modelId="{A0D382A8-1FDD-4026-B874-FBDA4D5F2EF2}" srcId="{7D9F59E4-A9FF-4706-B083-F852256E9E7C}" destId="{52D67415-0181-4D9B-B675-8E595EF79B39}" srcOrd="1" destOrd="0" parTransId="{08BAE201-C9E8-4529-9435-D613B702AD01}" sibTransId="{7E996134-1C22-4DD7-94E6-3CED56629C04}"/>
    <dgm:cxn modelId="{559B71A4-B3D9-41B2-8420-0D26DBCA6B22}" type="presOf" srcId="{0A59E593-A7D2-4B6B-8C19-55290950379D}" destId="{09B3C6E1-8256-42ED-A147-F7DBAE79CFC9}" srcOrd="0" destOrd="3" presId="urn:microsoft.com/office/officeart/2005/8/layout/hProcess7"/>
    <dgm:cxn modelId="{34A263FD-B3A4-4E5B-B737-85F9E6076A6C}" type="presOf" srcId="{A27E5B40-4534-4F73-9F18-8B80D854AF0D}" destId="{09B3C6E1-8256-42ED-A147-F7DBAE79CFC9}" srcOrd="0" destOrd="0" presId="urn:microsoft.com/office/officeart/2005/8/layout/hProcess7"/>
    <dgm:cxn modelId="{8F394FC7-77A2-4822-921B-534A56A4A882}" type="presOf" srcId="{7D2605AB-5BB9-4687-B8E9-0EC43BF15C87}" destId="{380B42E3-DBDF-49A4-9A72-D12A3E56DD81}" srcOrd="0" destOrd="0" presId="urn:microsoft.com/office/officeart/2005/8/layout/hProcess7"/>
    <dgm:cxn modelId="{1399594B-A85B-4C11-806E-B6A2783418E4}" srcId="{D4310827-14B2-4A00-BA76-C2C7649FA341}" destId="{DCAFFD9B-ADB3-447D-9F63-5DCE333E533E}" srcOrd="2" destOrd="0" parTransId="{2C42FEF4-D00A-4E79-9E5B-5269EF3C88DF}" sibTransId="{869FB09D-96E8-4922-92FF-7A60F49FF0C5}"/>
    <dgm:cxn modelId="{0F7D204C-6CCA-414A-AAEC-8F09662839DC}" type="presOf" srcId="{1AA3827C-1E22-4BD9-8F17-A003A675A9A6}" destId="{09B3C6E1-8256-42ED-A147-F7DBAE79CFC9}" srcOrd="0" destOrd="4" presId="urn:microsoft.com/office/officeart/2005/8/layout/hProcess7"/>
    <dgm:cxn modelId="{949B71AE-CE86-4A79-A955-6977808594D9}" type="presParOf" srcId="{F992E4AB-8FE7-464B-A511-E744F1905CBF}" destId="{B46609D4-EB81-4BBE-A4E4-0DF843EF608B}" srcOrd="0" destOrd="0" presId="urn:microsoft.com/office/officeart/2005/8/layout/hProcess7"/>
    <dgm:cxn modelId="{E1889D02-DACF-4846-B383-B4B7B0E1B920}" type="presParOf" srcId="{B46609D4-EB81-4BBE-A4E4-0DF843EF608B}" destId="{5D52EB19-D7DD-4F01-B32F-4916E5A040AD}" srcOrd="0" destOrd="0" presId="urn:microsoft.com/office/officeart/2005/8/layout/hProcess7"/>
    <dgm:cxn modelId="{9410CD98-29C3-4731-B921-AD558BC4AE92}" type="presParOf" srcId="{B46609D4-EB81-4BBE-A4E4-0DF843EF608B}" destId="{3C7E0EFD-D6FD-48F9-B297-CFEF3FE9AEC1}" srcOrd="1" destOrd="0" presId="urn:microsoft.com/office/officeart/2005/8/layout/hProcess7"/>
    <dgm:cxn modelId="{4A9B4A41-7C9E-4667-92A7-058F555938A4}" type="presParOf" srcId="{B46609D4-EB81-4BBE-A4E4-0DF843EF608B}" destId="{8A298F9E-9EE0-47FE-A227-BE354B9AC15A}" srcOrd="2" destOrd="0" presId="urn:microsoft.com/office/officeart/2005/8/layout/hProcess7"/>
    <dgm:cxn modelId="{C88489A3-381C-4B65-B7BB-D2B6BEFFC3EC}" type="presParOf" srcId="{F992E4AB-8FE7-464B-A511-E744F1905CBF}" destId="{F036AB7D-52C6-4639-881A-4FDA4C4764F1}" srcOrd="1" destOrd="0" presId="urn:microsoft.com/office/officeart/2005/8/layout/hProcess7"/>
    <dgm:cxn modelId="{632AA855-DF25-4771-A747-07C6DBDFE9B6}" type="presParOf" srcId="{F992E4AB-8FE7-464B-A511-E744F1905CBF}" destId="{72192BF4-289C-465C-870F-2B17AC7195FC}" srcOrd="2" destOrd="0" presId="urn:microsoft.com/office/officeart/2005/8/layout/hProcess7"/>
    <dgm:cxn modelId="{AFDCD1CF-F067-489E-A765-7ECD28D47DF7}" type="presParOf" srcId="{72192BF4-289C-465C-870F-2B17AC7195FC}" destId="{6E64A340-57A3-4A3E-909D-222897285B4B}" srcOrd="0" destOrd="0" presId="urn:microsoft.com/office/officeart/2005/8/layout/hProcess7"/>
    <dgm:cxn modelId="{3E56AD01-0098-46D8-9327-B56B6DC451AD}" type="presParOf" srcId="{72192BF4-289C-465C-870F-2B17AC7195FC}" destId="{E30A6EF4-E821-406A-9964-DCE76585C97F}" srcOrd="1" destOrd="0" presId="urn:microsoft.com/office/officeart/2005/8/layout/hProcess7"/>
    <dgm:cxn modelId="{7759C9D6-52CF-4FFA-A6CA-FC9FDAFD14ED}" type="presParOf" srcId="{72192BF4-289C-465C-870F-2B17AC7195FC}" destId="{EC5909F9-FE69-428A-8D37-A605E52F758E}" srcOrd="2" destOrd="0" presId="urn:microsoft.com/office/officeart/2005/8/layout/hProcess7"/>
    <dgm:cxn modelId="{ADE3BF01-A2B1-4ED5-8585-52E274005B2B}" type="presParOf" srcId="{F992E4AB-8FE7-464B-A511-E744F1905CBF}" destId="{CC60397D-D4A2-4742-AF05-DE2203512C6F}" srcOrd="3" destOrd="0" presId="urn:microsoft.com/office/officeart/2005/8/layout/hProcess7"/>
    <dgm:cxn modelId="{C1AC4941-7BF0-4DB9-8331-9C8B78FEEAA3}" type="presParOf" srcId="{F992E4AB-8FE7-464B-A511-E744F1905CBF}" destId="{B3BC5577-D52C-4D94-AF5B-1C685D353E8D}" srcOrd="4" destOrd="0" presId="urn:microsoft.com/office/officeart/2005/8/layout/hProcess7"/>
    <dgm:cxn modelId="{6BF71AC6-8741-4E03-8F87-5704B31FBB8E}" type="presParOf" srcId="{B3BC5577-D52C-4D94-AF5B-1C685D353E8D}" destId="{679A599B-72E8-4C8D-AE53-1BB79F7A5363}" srcOrd="0" destOrd="0" presId="urn:microsoft.com/office/officeart/2005/8/layout/hProcess7"/>
    <dgm:cxn modelId="{F4C6416D-7134-4C5A-B670-48A58D21C076}" type="presParOf" srcId="{B3BC5577-D52C-4D94-AF5B-1C685D353E8D}" destId="{1F8C45F0-B6B4-4249-B6AD-1A1753EBDBD4}" srcOrd="1" destOrd="0" presId="urn:microsoft.com/office/officeart/2005/8/layout/hProcess7"/>
    <dgm:cxn modelId="{F942CC15-EC41-4D5A-A013-C92A95E2BFC6}" type="presParOf" srcId="{B3BC5577-D52C-4D94-AF5B-1C685D353E8D}" destId="{380B42E3-DBDF-49A4-9A72-D12A3E56DD81}" srcOrd="2" destOrd="0" presId="urn:microsoft.com/office/officeart/2005/8/layout/hProcess7"/>
    <dgm:cxn modelId="{FF57AB96-EA5E-4CF9-BAD7-2BC84BC4BFBC}" type="presParOf" srcId="{F992E4AB-8FE7-464B-A511-E744F1905CBF}" destId="{7EC4BE7A-121E-4EF8-ADA6-A02BDFBDFAD6}" srcOrd="5" destOrd="0" presId="urn:microsoft.com/office/officeart/2005/8/layout/hProcess7"/>
    <dgm:cxn modelId="{5A3B4F3A-3FB5-4102-B214-D3055D8B6C7E}" type="presParOf" srcId="{F992E4AB-8FE7-464B-A511-E744F1905CBF}" destId="{CFFE4FA6-3AB4-4230-BA7A-43A4F88064A0}" srcOrd="6" destOrd="0" presId="urn:microsoft.com/office/officeart/2005/8/layout/hProcess7"/>
    <dgm:cxn modelId="{0DED1247-C0DC-4EDD-8A1C-597307E41B06}" type="presParOf" srcId="{CFFE4FA6-3AB4-4230-BA7A-43A4F88064A0}" destId="{EE78B315-482F-473A-A839-056D3AB0E64C}" srcOrd="0" destOrd="0" presId="urn:microsoft.com/office/officeart/2005/8/layout/hProcess7"/>
    <dgm:cxn modelId="{3384B89C-5545-4849-A1FE-32BA3C58160B}" type="presParOf" srcId="{CFFE4FA6-3AB4-4230-BA7A-43A4F88064A0}" destId="{90A61018-268E-47B6-A019-D7AA7D708AC9}" srcOrd="1" destOrd="0" presId="urn:microsoft.com/office/officeart/2005/8/layout/hProcess7"/>
    <dgm:cxn modelId="{13497FD5-AA34-4193-80D3-AD9489DDA562}" type="presParOf" srcId="{CFFE4FA6-3AB4-4230-BA7A-43A4F88064A0}" destId="{533C50DA-4532-4FD0-B225-A8235D59DD6D}" srcOrd="2" destOrd="0" presId="urn:microsoft.com/office/officeart/2005/8/layout/hProcess7"/>
    <dgm:cxn modelId="{A2444F64-267D-4EE1-A3A3-0B20D89F5656}" type="presParOf" srcId="{F992E4AB-8FE7-464B-A511-E744F1905CBF}" destId="{A82C176D-595C-436B-AD6B-72095219FEFB}" srcOrd="7" destOrd="0" presId="urn:microsoft.com/office/officeart/2005/8/layout/hProcess7"/>
    <dgm:cxn modelId="{2590F38E-6129-4FC1-8A03-1D48289E06E1}" type="presParOf" srcId="{F992E4AB-8FE7-464B-A511-E744F1905CBF}" destId="{703D110D-5615-426D-A507-07EC4E23F84B}" srcOrd="8" destOrd="0" presId="urn:microsoft.com/office/officeart/2005/8/layout/hProcess7"/>
    <dgm:cxn modelId="{200F3845-B275-4A02-B1D5-BE42EE0E9CB1}" type="presParOf" srcId="{703D110D-5615-426D-A507-07EC4E23F84B}" destId="{21F019D2-3667-4509-930F-EDF85E2C785C}" srcOrd="0" destOrd="0" presId="urn:microsoft.com/office/officeart/2005/8/layout/hProcess7"/>
    <dgm:cxn modelId="{61AD304B-6656-4709-A94D-CA72A25D1592}" type="presParOf" srcId="{703D110D-5615-426D-A507-07EC4E23F84B}" destId="{F828748F-C4A3-476C-B981-5552159E97D3}" srcOrd="1" destOrd="0" presId="urn:microsoft.com/office/officeart/2005/8/layout/hProcess7"/>
    <dgm:cxn modelId="{8D783CA7-FAFC-4E93-8570-8C3262762511}" type="presParOf" srcId="{703D110D-5615-426D-A507-07EC4E23F84B}" destId="{09B3C6E1-8256-42ED-A147-F7DBAE79CFC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2EB19-D7DD-4F01-B32F-4916E5A040AD}">
      <dsp:nvSpPr>
        <dsp:cNvPr id="0" name=""/>
        <dsp:cNvSpPr/>
      </dsp:nvSpPr>
      <dsp:spPr>
        <a:xfrm>
          <a:off x="615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Apply to College</a:t>
          </a:r>
          <a:endParaRPr lang="en-US" sz="22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6200000">
        <a:off x="-1037070" y="2158725"/>
        <a:ext cx="2604801" cy="529431"/>
      </dsp:txXfrm>
    </dsp:sp>
    <dsp:sp modelId="{8A298F9E-9EE0-47FE-A227-BE354B9AC15A}">
      <dsp:nvSpPr>
        <dsp:cNvPr id="0" name=""/>
        <dsp:cNvSpPr/>
      </dsp:nvSpPr>
      <dsp:spPr>
        <a:xfrm>
          <a:off x="530046" y="1121039"/>
          <a:ext cx="1972131" cy="317658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Visit website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Click on “Apply Now”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Taken to Open CCC Apply link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10 minutes to set up account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~30 minutes to complete application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 Open CCC Apply confirmation email received</a:t>
          </a:r>
          <a:endParaRPr lang="en-US" sz="1400" kern="1200" dirty="0"/>
        </a:p>
      </dsp:txBody>
      <dsp:txXfrm>
        <a:off x="530046" y="1121039"/>
        <a:ext cx="1972131" cy="3176587"/>
      </dsp:txXfrm>
    </dsp:sp>
    <dsp:sp modelId="{679A599B-72E8-4C8D-AE53-1BB79F7A5363}">
      <dsp:nvSpPr>
        <dsp:cNvPr id="0" name=""/>
        <dsp:cNvSpPr/>
      </dsp:nvSpPr>
      <dsp:spPr>
        <a:xfrm>
          <a:off x="2740421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Welcome Email</a:t>
          </a:r>
          <a:endParaRPr lang="en-US" sz="22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6200000">
        <a:off x="1702736" y="2158725"/>
        <a:ext cx="2604801" cy="529431"/>
      </dsp:txXfrm>
    </dsp:sp>
    <dsp:sp modelId="{E30A6EF4-E821-406A-9964-DCE76585C97F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42E3-DBDF-49A4-9A72-D12A3E56DD81}">
      <dsp:nvSpPr>
        <dsp:cNvPr id="0" name=""/>
        <dsp:cNvSpPr/>
      </dsp:nvSpPr>
      <dsp:spPr>
        <a:xfrm>
          <a:off x="3269853" y="1121039"/>
          <a:ext cx="1972131" cy="317658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In 2-3 days, email with next steps received (different for some student groups)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Receive student ID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Activate student email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Submit transcripts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Apply for financial aid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 Login to </a:t>
          </a:r>
          <a:r>
            <a:rPr lang="en-US" sz="1400" kern="1200" dirty="0" err="1" smtClean="0"/>
            <a:t>WebAdvisor</a:t>
          </a:r>
          <a:r>
            <a:rPr lang="en-US" sz="1400" kern="1200" dirty="0" smtClean="0"/>
            <a:t> or Student Portal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</dsp:txBody>
      <dsp:txXfrm>
        <a:off x="3269853" y="1121039"/>
        <a:ext cx="1972131" cy="3176587"/>
      </dsp:txXfrm>
    </dsp:sp>
    <dsp:sp modelId="{21F019D2-3667-4509-930F-EDF85E2C785C}">
      <dsp:nvSpPr>
        <dsp:cNvPr id="0" name=""/>
        <dsp:cNvSpPr/>
      </dsp:nvSpPr>
      <dsp:spPr>
        <a:xfrm>
          <a:off x="5480228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Online Orientation</a:t>
          </a:r>
          <a:endParaRPr lang="en-US" sz="22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6200000">
        <a:off x="4442543" y="2158725"/>
        <a:ext cx="2604801" cy="529431"/>
      </dsp:txXfrm>
    </dsp:sp>
    <dsp:sp modelId="{90A61018-268E-47B6-A019-D7AA7D708AC9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3C6E1-8256-42ED-A147-F7DBAE79CFC9}">
      <dsp:nvSpPr>
        <dsp:cNvPr id="0" name=""/>
        <dsp:cNvSpPr/>
      </dsp:nvSpPr>
      <dsp:spPr>
        <a:xfrm>
          <a:off x="6009659" y="1121039"/>
          <a:ext cx="1972131" cy="317658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In Student Portal, click the link to the online orientation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Complete 40+ minute online orientation that includes test questions (</a:t>
          </a:r>
          <a:r>
            <a:rPr lang="en-US" sz="1400" kern="1200" dirty="0" err="1" smtClean="0"/>
            <a:t>Comevo</a:t>
          </a:r>
          <a:r>
            <a:rPr lang="en-US" sz="1400" kern="1200" dirty="0" smtClean="0"/>
            <a:t>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Receive certificate of completion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Wait 1 day to schedule Assessment appointment</a:t>
          </a:r>
          <a:endParaRPr lang="en-US" sz="1400" kern="1200" dirty="0"/>
        </a:p>
      </dsp:txBody>
      <dsp:txXfrm>
        <a:off x="6009659" y="1121039"/>
        <a:ext cx="1972131" cy="3176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2EB19-D7DD-4F01-B32F-4916E5A040AD}">
      <dsp:nvSpPr>
        <dsp:cNvPr id="0" name=""/>
        <dsp:cNvSpPr/>
      </dsp:nvSpPr>
      <dsp:spPr>
        <a:xfrm>
          <a:off x="615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Schedule Assessment</a:t>
          </a:r>
          <a:endParaRPr lang="en-US" sz="18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6200000">
        <a:off x="-1037070" y="2158725"/>
        <a:ext cx="2604801" cy="529431"/>
      </dsp:txXfrm>
    </dsp:sp>
    <dsp:sp modelId="{8A298F9E-9EE0-47FE-A227-BE354B9AC15A}">
      <dsp:nvSpPr>
        <dsp:cNvPr id="0" name=""/>
        <dsp:cNvSpPr/>
      </dsp:nvSpPr>
      <dsp:spPr>
        <a:xfrm>
          <a:off x="530046" y="1121039"/>
          <a:ext cx="1972131" cy="317658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Login to Portal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 Schedule Assessment Test – may take same day or up to 2 weeks out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3. Practice sample tests </a:t>
          </a:r>
          <a:endParaRPr lang="en-US" sz="1300" kern="1200" dirty="0"/>
        </a:p>
      </dsp:txBody>
      <dsp:txXfrm>
        <a:off x="530046" y="1121039"/>
        <a:ext cx="1972131" cy="3176587"/>
      </dsp:txXfrm>
    </dsp:sp>
    <dsp:sp modelId="{679A599B-72E8-4C8D-AE53-1BB79F7A5363}">
      <dsp:nvSpPr>
        <dsp:cNvPr id="0" name=""/>
        <dsp:cNvSpPr/>
      </dsp:nvSpPr>
      <dsp:spPr>
        <a:xfrm>
          <a:off x="2740421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Assessment Testing</a:t>
          </a:r>
          <a:endParaRPr lang="en-US" sz="18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6200000">
        <a:off x="1702736" y="2158725"/>
        <a:ext cx="2604801" cy="529431"/>
      </dsp:txXfrm>
    </dsp:sp>
    <dsp:sp modelId="{E30A6EF4-E821-406A-9964-DCE76585C97F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42E3-DBDF-49A4-9A72-D12A3E56DD81}">
      <dsp:nvSpPr>
        <dsp:cNvPr id="0" name=""/>
        <dsp:cNvSpPr/>
      </dsp:nvSpPr>
      <dsp:spPr>
        <a:xfrm>
          <a:off x="3269853" y="1121039"/>
          <a:ext cx="1972131" cy="317658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Visit Assessment Center located in the Learning Resource Center in the Library (not easy to find)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 Check-in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3. Answer multiple measure questions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4. 2-3 hours testing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5. Obtain assessment results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6. Wait 24 hours before continuing to next step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</dsp:txBody>
      <dsp:txXfrm>
        <a:off x="3269853" y="1121039"/>
        <a:ext cx="1972131" cy="3176587"/>
      </dsp:txXfrm>
    </dsp:sp>
    <dsp:sp modelId="{21F019D2-3667-4509-930F-EDF85E2C785C}">
      <dsp:nvSpPr>
        <dsp:cNvPr id="0" name=""/>
        <dsp:cNvSpPr/>
      </dsp:nvSpPr>
      <dsp:spPr>
        <a:xfrm>
          <a:off x="5480228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One-Semester Ed Plan </a:t>
          </a:r>
          <a:endParaRPr lang="en-US" sz="18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6200000">
        <a:off x="4442543" y="2158725"/>
        <a:ext cx="2604801" cy="529431"/>
      </dsp:txXfrm>
    </dsp:sp>
    <dsp:sp modelId="{90A61018-268E-47B6-A019-D7AA7D708AC9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3C6E1-8256-42ED-A147-F7DBAE79CFC9}">
      <dsp:nvSpPr>
        <dsp:cNvPr id="0" name=""/>
        <dsp:cNvSpPr/>
      </dsp:nvSpPr>
      <dsp:spPr>
        <a:xfrm>
          <a:off x="6009659" y="1121039"/>
          <a:ext cx="1972131" cy="317658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Login to Portal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 Follow 1-semester </a:t>
          </a:r>
          <a:r>
            <a:rPr lang="en-US" sz="1300" kern="1200" dirty="0" err="1" smtClean="0"/>
            <a:t>ed</a:t>
          </a:r>
          <a:r>
            <a:rPr lang="en-US" sz="1300" kern="1200" dirty="0" smtClean="0"/>
            <a:t> plan directions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3. Submit 1-semester </a:t>
          </a:r>
          <a:r>
            <a:rPr lang="en-US" sz="1300" kern="1200" dirty="0" err="1" smtClean="0"/>
            <a:t>ed</a:t>
          </a:r>
          <a:r>
            <a:rPr lang="en-US" sz="1300" kern="1200" dirty="0" smtClean="0"/>
            <a:t> plan via email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4. 1-3 business days receive response from </a:t>
          </a:r>
          <a:r>
            <a:rPr lang="en-US" sz="1300" kern="1200" dirty="0" err="1" smtClean="0"/>
            <a:t>ed</a:t>
          </a:r>
          <a:r>
            <a:rPr lang="en-US" sz="1300" kern="1200" dirty="0" smtClean="0"/>
            <a:t> advisor with approved 1-semester </a:t>
          </a:r>
          <a:r>
            <a:rPr lang="en-US" sz="1300" kern="1200" dirty="0" err="1" smtClean="0"/>
            <a:t>ed</a:t>
          </a:r>
          <a:r>
            <a:rPr lang="en-US" sz="1300" kern="1200" dirty="0" smtClean="0"/>
            <a:t> plan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5. Wait for registration date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6. Check Portal for registration date</a:t>
          </a:r>
        </a:p>
      </dsp:txBody>
      <dsp:txXfrm>
        <a:off x="6009659" y="1121039"/>
        <a:ext cx="1972131" cy="3176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2EB19-D7DD-4F01-B32F-4916E5A040AD}">
      <dsp:nvSpPr>
        <dsp:cNvPr id="0" name=""/>
        <dsp:cNvSpPr/>
      </dsp:nvSpPr>
      <dsp:spPr>
        <a:xfrm>
          <a:off x="615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Apply to College</a:t>
          </a:r>
          <a:endParaRPr lang="en-US" sz="23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6200000">
        <a:off x="-1037070" y="2158725"/>
        <a:ext cx="2604801" cy="529431"/>
      </dsp:txXfrm>
    </dsp:sp>
    <dsp:sp modelId="{8A298F9E-9EE0-47FE-A227-BE354B9AC15A}">
      <dsp:nvSpPr>
        <dsp:cNvPr id="0" name=""/>
        <dsp:cNvSpPr/>
      </dsp:nvSpPr>
      <dsp:spPr>
        <a:xfrm>
          <a:off x="530046" y="1121039"/>
          <a:ext cx="1972131" cy="317658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1. Visit website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2. Click on “Apply Now”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3. Taken to Open CCC Apply link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4. 10 minutes to set up account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5. ~30 minutes to complete application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6. Open CCC Apply confirmation email received</a:t>
          </a:r>
          <a:endParaRPr lang="en-US" sz="1000" kern="1200" dirty="0"/>
        </a:p>
      </dsp:txBody>
      <dsp:txXfrm>
        <a:off x="530046" y="1121039"/>
        <a:ext cx="1972131" cy="3176587"/>
      </dsp:txXfrm>
    </dsp:sp>
    <dsp:sp modelId="{679A599B-72E8-4C8D-AE53-1BB79F7A5363}">
      <dsp:nvSpPr>
        <dsp:cNvPr id="0" name=""/>
        <dsp:cNvSpPr/>
      </dsp:nvSpPr>
      <dsp:spPr>
        <a:xfrm>
          <a:off x="2740421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Welcome Email</a:t>
          </a:r>
          <a:endParaRPr lang="en-US" sz="23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6200000">
        <a:off x="1702736" y="2158725"/>
        <a:ext cx="2604801" cy="529431"/>
      </dsp:txXfrm>
    </dsp:sp>
    <dsp:sp modelId="{E30A6EF4-E821-406A-9964-DCE76585C97F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42E3-DBDF-49A4-9A72-D12A3E56DD81}">
      <dsp:nvSpPr>
        <dsp:cNvPr id="0" name=""/>
        <dsp:cNvSpPr/>
      </dsp:nvSpPr>
      <dsp:spPr>
        <a:xfrm>
          <a:off x="3269853" y="1121039"/>
          <a:ext cx="1972131" cy="317658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1. In 2-3 days, email with next steps received (different for some student groups)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2. Receive student ID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3. Activate student email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4. Submit transcripts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5. Apply for financial aid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6. Login to </a:t>
          </a:r>
          <a:r>
            <a:rPr lang="en-US" sz="1000" kern="1200" dirty="0" err="1" smtClean="0"/>
            <a:t>WebAdvisor</a:t>
          </a:r>
          <a:r>
            <a:rPr lang="en-US" sz="1000" kern="1200" dirty="0" smtClean="0"/>
            <a:t> or Student Portal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</dsp:txBody>
      <dsp:txXfrm>
        <a:off x="3269853" y="1121039"/>
        <a:ext cx="1972131" cy="3176587"/>
      </dsp:txXfrm>
    </dsp:sp>
    <dsp:sp modelId="{21F019D2-3667-4509-930F-EDF85E2C785C}">
      <dsp:nvSpPr>
        <dsp:cNvPr id="0" name=""/>
        <dsp:cNvSpPr/>
      </dsp:nvSpPr>
      <dsp:spPr>
        <a:xfrm>
          <a:off x="5480228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Orientation</a:t>
          </a:r>
          <a:endParaRPr lang="en-US" sz="23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6200000">
        <a:off x="4442543" y="2158725"/>
        <a:ext cx="2604801" cy="529431"/>
      </dsp:txXfrm>
    </dsp:sp>
    <dsp:sp modelId="{90A61018-268E-47B6-A019-D7AA7D708AC9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3C6E1-8256-42ED-A147-F7DBAE79CFC9}">
      <dsp:nvSpPr>
        <dsp:cNvPr id="0" name=""/>
        <dsp:cNvSpPr/>
      </dsp:nvSpPr>
      <dsp:spPr>
        <a:xfrm>
          <a:off x="6009659" y="1121039"/>
          <a:ext cx="1972131" cy="317658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Orientation includes: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1. Online or F2F orientation session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2. Assessment testing (Math </a:t>
          </a:r>
          <a:r>
            <a:rPr lang="en-US" sz="1000" kern="1200" dirty="0" err="1" smtClean="0"/>
            <a:t>Accuplacer</a:t>
          </a:r>
          <a:r>
            <a:rPr lang="en-US" sz="1000" kern="1200" dirty="0" smtClean="0"/>
            <a:t>, English/Reading MMAP) 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3. Career Exploration – True Colors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4. Meet with </a:t>
          </a:r>
          <a:r>
            <a:rPr lang="en-US" sz="1000" kern="1200" dirty="0" err="1" smtClean="0"/>
            <a:t>ed</a:t>
          </a:r>
          <a:r>
            <a:rPr lang="en-US" sz="1000" kern="1200" dirty="0" smtClean="0"/>
            <a:t> advisor –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a. Career Exploration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b. Intro to School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c. Trailhead (abb. SEP)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d. Connect with college resources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e. Schedule counseling appointment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f. Next steps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6009659" y="1121039"/>
        <a:ext cx="1972131" cy="317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Onboarding </a:t>
            </a:r>
            <a:br>
              <a:rPr lang="en-US" dirty="0" smtClean="0"/>
            </a:br>
            <a:r>
              <a:rPr lang="en-US" dirty="0" smtClean="0"/>
              <a:t>Re-engineered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Norco College</a:t>
            </a:r>
          </a:p>
          <a:p>
            <a:r>
              <a:rPr lang="en-US" smtClean="0"/>
              <a:t>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9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968" y="25782"/>
            <a:ext cx="5750450" cy="68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Onboarding Exercise – Spring 2018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1422195"/>
            <a:ext cx="7024254" cy="526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5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550" y="166255"/>
            <a:ext cx="9705350" cy="173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Spring 2018 Student Interview – Q#1: When you applied to college did you receive any help from out the college staff and resources?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Michelle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Yes, my high school counselor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Gabriel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Yes, my mom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5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550" y="166255"/>
            <a:ext cx="9705350" cy="1739038"/>
          </a:xfrm>
        </p:spPr>
        <p:txBody>
          <a:bodyPr>
            <a:normAutofit/>
          </a:bodyPr>
          <a:lstStyle/>
          <a:p>
            <a:r>
              <a:rPr lang="en-US" dirty="0" smtClean="0"/>
              <a:t>Spring 2018 Student Interview – Q#2: Did you apply with a goal or major in mind?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Michelle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Video game design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Gabriel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No, but the process of figuring it out is getting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2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550" y="166255"/>
            <a:ext cx="9705350" cy="173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Spring 2018 Student Interview – Q#3: When you applied to Norco College, do you remember the steps involved to become a student and to register for classes? How many steps were involved?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4292" y="2612783"/>
            <a:ext cx="3992732" cy="576262"/>
          </a:xfrm>
        </p:spPr>
        <p:txBody>
          <a:bodyPr/>
          <a:lstStyle/>
          <a:p>
            <a:r>
              <a:rPr lang="en-US" dirty="0" smtClean="0"/>
              <a:t>Michelle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3355301"/>
            <a:ext cx="4342893" cy="3354060"/>
          </a:xfrm>
        </p:spPr>
        <p:txBody>
          <a:bodyPr/>
          <a:lstStyle/>
          <a:p>
            <a:r>
              <a:rPr lang="en-US" dirty="0" smtClean="0"/>
              <a:t>Avid teacher helps me apply online; got email to schedule assessment appointment; online orientation; took assessment; talked to an </a:t>
            </a:r>
            <a:r>
              <a:rPr lang="en-US" dirty="0" err="1" smtClean="0"/>
              <a:t>ed</a:t>
            </a:r>
            <a:r>
              <a:rPr lang="en-US" dirty="0" smtClean="0"/>
              <a:t> advisor so I knew what classes to take</a:t>
            </a:r>
          </a:p>
          <a:p>
            <a:r>
              <a:rPr lang="en-US" dirty="0" smtClean="0"/>
              <a:t>“I think 6 steps”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32062" y="2630199"/>
            <a:ext cx="3999001" cy="576262"/>
          </a:xfrm>
        </p:spPr>
        <p:txBody>
          <a:bodyPr/>
          <a:lstStyle/>
          <a:p>
            <a:r>
              <a:rPr lang="en-US" dirty="0" smtClean="0"/>
              <a:t>Gabriel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2226" y="3355301"/>
            <a:ext cx="4338674" cy="33540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Went to DRC Counselor; scheduled assessment appointment; waited for email; followed up on steps in email</a:t>
            </a:r>
          </a:p>
          <a:p>
            <a:r>
              <a:rPr lang="en-US" dirty="0" smtClean="0"/>
              <a:t>Assessment test was a hassle; asked me about family so I had to come back and finish it later</a:t>
            </a:r>
          </a:p>
          <a:p>
            <a:r>
              <a:rPr lang="en-US" dirty="0" smtClean="0"/>
              <a:t>My sister told me to go meet with a counselor so I would know what classes to take</a:t>
            </a:r>
          </a:p>
          <a:p>
            <a:r>
              <a:rPr lang="en-US" dirty="0" smtClean="0"/>
              <a:t>“There were most likely 6-7 steps</a:t>
            </a:r>
          </a:p>
        </p:txBody>
      </p:sp>
    </p:spTree>
    <p:extLst>
      <p:ext uri="{BB962C8B-B14F-4D97-AF65-F5344CB8AC3E}">
        <p14:creationId xmlns:p14="http://schemas.microsoft.com/office/powerpoint/2010/main" val="374999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550" y="166255"/>
            <a:ext cx="9705350" cy="173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Spring 2018 Student Interview – Q#4: What stood out to you as useful during the process of applying for college and enrolling in classes?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Michelle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5"/>
            <a:ext cx="4342893" cy="39266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Online orientation and assessment</a:t>
            </a:r>
          </a:p>
          <a:p>
            <a:r>
              <a:rPr lang="en-US" dirty="0" smtClean="0"/>
              <a:t>I underestimated the community college – it’s a “big deal”</a:t>
            </a:r>
          </a:p>
          <a:p>
            <a:r>
              <a:rPr lang="en-US" dirty="0" smtClean="0"/>
              <a:t>In high school everything handed to us – in college I have to figure it out on my own</a:t>
            </a:r>
          </a:p>
          <a:p>
            <a:r>
              <a:rPr lang="en-US" dirty="0" smtClean="0"/>
              <a:t>I would not be here without counselors</a:t>
            </a:r>
          </a:p>
          <a:p>
            <a:r>
              <a:rPr lang="en-US" dirty="0" smtClean="0"/>
              <a:t>“Had bad experience with financial aid”…had to visit many times until finding the right person to assist – sweetest lady ever. It was a lot of work	but I finally got a FA in November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Gabriel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Counselor guided me step-by-step</a:t>
            </a:r>
          </a:p>
          <a:p>
            <a:r>
              <a:rPr lang="en-US" dirty="0" smtClean="0"/>
              <a:t>“Honestly thought I would not succeed because of my disability”</a:t>
            </a:r>
          </a:p>
          <a:p>
            <a:r>
              <a:rPr lang="en-US" dirty="0" smtClean="0"/>
              <a:t>In speaking of DRC Counselor, “she helped out every step of the way, even with email they respond back very quick” … so different from high school and my family</a:t>
            </a:r>
          </a:p>
        </p:txBody>
      </p:sp>
    </p:spTree>
    <p:extLst>
      <p:ext uri="{BB962C8B-B14F-4D97-AF65-F5344CB8AC3E}">
        <p14:creationId xmlns:p14="http://schemas.microsoft.com/office/powerpoint/2010/main" val="270969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Onboarding Pre-2018/2019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104814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1185" y="5120640"/>
            <a:ext cx="241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1135" y="5120640"/>
            <a:ext cx="234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3-4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6270" y="5120640"/>
            <a:ext cx="234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7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Onboarding Pre-2018/2019 </a:t>
            </a:r>
            <a:r>
              <a:rPr lang="en-US" sz="1800" i="1" dirty="0" smtClean="0"/>
              <a:t>continued…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0578233"/>
              </p:ext>
            </p:extLst>
          </p:nvPr>
        </p:nvGraphicFramePr>
        <p:xfrm>
          <a:off x="2211185" y="7242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1185" y="5120640"/>
            <a:ext cx="241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1135" y="5120640"/>
            <a:ext cx="234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6 (or more)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6270" y="5120640"/>
            <a:ext cx="234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7-8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2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Onboarding in 2018/2019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76328725"/>
              </p:ext>
            </p:extLst>
          </p:nvPr>
        </p:nvGraphicFramePr>
        <p:xfrm>
          <a:off x="2211185" y="8034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1185" y="5120640"/>
            <a:ext cx="241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1135" y="5120640"/>
            <a:ext cx="234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3-4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6270" y="5120640"/>
            <a:ext cx="234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0156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96C56560447A479BBD5595F532FA7B" ma:contentTypeVersion="2" ma:contentTypeDescription="Create a new document." ma:contentTypeScope="" ma:versionID="a07b9b1ec48962928b28fa047cfb82dd">
  <xsd:schema xmlns:xsd="http://www.w3.org/2001/XMLSchema" xmlns:xs="http://www.w3.org/2001/XMLSchema" xmlns:p="http://schemas.microsoft.com/office/2006/metadata/properties" xmlns:ns1="http://schemas.microsoft.com/sharepoint/v3" xmlns:ns2="16784278-ba54-4fc1-8023-6c4ad871a038" targetNamespace="http://schemas.microsoft.com/office/2006/metadata/properties" ma:root="true" ma:fieldsID="ae7ed845ea85f14baedafa7247ad14c2" ns1:_="" ns2:_="">
    <xsd:import namespace="http://schemas.microsoft.com/sharepoint/v3"/>
    <xsd:import namespace="16784278-ba54-4fc1-8023-6c4ad871a03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84278-ba54-4fc1-8023-6c4ad871a0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3E6F3BF-962A-4F14-A7A0-61B7DD6904AC}"/>
</file>

<file path=customXml/itemProps2.xml><?xml version="1.0" encoding="utf-8"?>
<ds:datastoreItem xmlns:ds="http://schemas.openxmlformats.org/officeDocument/2006/customXml" ds:itemID="{E0B8E8AA-9162-4D6E-A578-33166F5DFFA7}"/>
</file>

<file path=customXml/itemProps3.xml><?xml version="1.0" encoding="utf-8"?>
<ds:datastoreItem xmlns:ds="http://schemas.openxmlformats.org/officeDocument/2006/customXml" ds:itemID="{264D01B9-5266-4F9C-B62F-0CDFE6B6E593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843</Words>
  <Application>Microsoft Office PowerPoint</Application>
  <PresentationFormat>Widescreen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Onboarding  Re-engineered</vt:lpstr>
      <vt:lpstr>Onboarding Exercise – Spring 2018</vt:lpstr>
      <vt:lpstr>Spring 2018 Student Interview – Q#1: When you applied to college did you receive any help from out the college staff and resources?</vt:lpstr>
      <vt:lpstr>Spring 2018 Student Interview – Q#2: Did you apply with a goal or major in mind?</vt:lpstr>
      <vt:lpstr>Spring 2018 Student Interview – Q#3: When you applied to Norco College, do you remember the steps involved to become a student and to register for classes? How many steps were involved?</vt:lpstr>
      <vt:lpstr>Spring 2018 Student Interview – Q#4: What stood out to you as useful during the process of applying for college and enrolling in classes?</vt:lpstr>
      <vt:lpstr>Onboarding Pre-2018/2019</vt:lpstr>
      <vt:lpstr>Onboarding Pre-2018/2019 continued…</vt:lpstr>
      <vt:lpstr>New Onboarding in 2018/2019</vt:lpstr>
      <vt:lpstr>PowerPoint Presentation</vt:lpstr>
    </vt:vector>
  </TitlesOfParts>
  <Company>RCC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Redesigning Student Intake and Support Systems Flowcharting the Student Experience</dc:title>
  <dc:creator>Green, Monica</dc:creator>
  <cp:lastModifiedBy>Green, Monica</cp:lastModifiedBy>
  <cp:revision>10</cp:revision>
  <dcterms:created xsi:type="dcterms:W3CDTF">2018-06-25T17:33:31Z</dcterms:created>
  <dcterms:modified xsi:type="dcterms:W3CDTF">2018-09-02T12:37:49Z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0x0101006196C56560447A479BBD5595F532FA7B</vt:lpwstr>
  </property>
</Properties>
</file>